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57" r:id="rId3"/>
    <p:sldId id="259" r:id="rId4"/>
    <p:sldId id="258" r:id="rId5"/>
    <p:sldId id="263" r:id="rId6"/>
    <p:sldId id="271" r:id="rId7"/>
    <p:sldId id="261" r:id="rId8"/>
    <p:sldId id="272" r:id="rId9"/>
    <p:sldId id="277" r:id="rId10"/>
    <p:sldId id="264" r:id="rId11"/>
    <p:sldId id="278" r:id="rId12"/>
    <p:sldId id="283" r:id="rId13"/>
    <p:sldId id="284" r:id="rId14"/>
    <p:sldId id="279" r:id="rId15"/>
    <p:sldId id="286" r:id="rId16"/>
    <p:sldId id="280" r:id="rId17"/>
    <p:sldId id="265" r:id="rId18"/>
    <p:sldId id="266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4185" autoAdjust="0"/>
  </p:normalViewPr>
  <p:slideViewPr>
    <p:cSldViewPr>
      <p:cViewPr varScale="1">
        <p:scale>
          <a:sx n="46" d="100"/>
          <a:sy n="46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73EC8-86F7-4F80-9298-CC63F6198BE9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EF425-E714-48C7-93AA-BED6C141F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6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EF425-E714-48C7-93AA-BED6C141F19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EF425-E714-48C7-93AA-BED6C141F19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2F1F-40A2-4A0D-A797-91719FBE5175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BCCD-E09D-4C3C-B88E-2EFC9A009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2F1F-40A2-4A0D-A797-91719FBE5175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BCCD-E09D-4C3C-B88E-2EFC9A009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2F1F-40A2-4A0D-A797-91719FBE5175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BCCD-E09D-4C3C-B88E-2EFC9A009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2F1F-40A2-4A0D-A797-91719FBE5175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BCCD-E09D-4C3C-B88E-2EFC9A009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2F1F-40A2-4A0D-A797-91719FBE5175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BCCD-E09D-4C3C-B88E-2EFC9A009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2F1F-40A2-4A0D-A797-91719FBE5175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BCCD-E09D-4C3C-B88E-2EFC9A009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2F1F-40A2-4A0D-A797-91719FBE5175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BCCD-E09D-4C3C-B88E-2EFC9A009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2F1F-40A2-4A0D-A797-91719FBE5175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BCCD-E09D-4C3C-B88E-2EFC9A009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2F1F-40A2-4A0D-A797-91719FBE5175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BCCD-E09D-4C3C-B88E-2EFC9A009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2F1F-40A2-4A0D-A797-91719FBE5175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BCCD-E09D-4C3C-B88E-2EFC9A009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2F1F-40A2-4A0D-A797-91719FBE5175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BCCD-E09D-4C3C-B88E-2EFC9A009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2F1F-40A2-4A0D-A797-91719FBE5175}" type="datetimeFigureOut">
              <a:rPr lang="en-US" smtClean="0"/>
              <a:pPr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ABCCD-E09D-4C3C-B88E-2EFC9A009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lumno_nucifera_open_flower_-_botanic_garden_adela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09" y="-34636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20800" y="2609534"/>
            <a:ext cx="3819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/>
        </p:nvSpPr>
        <p:spPr>
          <a:xfrm>
            <a:off x="1447800" y="647700"/>
            <a:ext cx="4800600" cy="1295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667000"/>
            <a:ext cx="51816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কঙ্কাল তন্ত্র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BINGONJ-PC\Desktop\Sonanando Roy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153400" cy="609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OBINGONJ-PC\Desktop\Sonanando Roy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305050"/>
            <a:ext cx="15716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_skeleton_front_e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05000" y="-1"/>
            <a:ext cx="6019800" cy="61501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30582" y="6150114"/>
            <a:ext cx="48768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অন্তঃকঙ্কাল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BINGONJ-PC\Desktop\Sonanando Roy\df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0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3033" y="304800"/>
            <a:ext cx="5715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514600"/>
            <a:ext cx="84582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অন্তঃ কঙ্কাল ও বহিঃ কঙ্কালের পার্থক্য লিখ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6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493142"/>
              </p:ext>
            </p:extLst>
          </p:nvPr>
        </p:nvGraphicFramePr>
        <p:xfrm>
          <a:off x="609600" y="748001"/>
          <a:ext cx="8229600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2515320" imgH="685800" progId="Package">
                  <p:embed/>
                </p:oleObj>
              </mc:Choice>
              <mc:Fallback>
                <p:oleObj name="Packager Shell Object" showAsIcon="1" r:id="rId3" imgW="25153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748001"/>
                        <a:ext cx="8229600" cy="607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6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777551" y="381000"/>
            <a:ext cx="7391400" cy="2209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দলীয় কাজ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448647" y="3429000"/>
            <a:ext cx="80772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/>
              <a:t>কঙ্কালের কাজ লিখ </a:t>
            </a:r>
            <a:r>
              <a:rPr lang="bn-BD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41148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209800"/>
            <a:ext cx="61722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কঙ্কাল কি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কঙ্কাল তন্ত্র কি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কঙ্কাল তন্ত্র কে কয় ভাগে ভাগ করা 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90600"/>
            <a:ext cx="37338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0" y="2440072"/>
            <a:ext cx="65532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কঙ্কাল তন্ত্রের গুরুত্ব লিখ 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1447800" y="914400"/>
            <a:ext cx="6553200" cy="4876800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10800000" flipV="1">
            <a:off x="304800" y="1828800"/>
            <a:ext cx="3733800" cy="23622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n-BD" sz="7600" dirty="0" smtClean="0">
                <a:latin typeface="NikoshBAN" pitchFamily="2" charset="0"/>
                <a:cs typeface="NikoshBAN" pitchFamily="2" charset="0"/>
              </a:rPr>
              <a:t>সোনানন্দ রায়</a:t>
            </a:r>
          </a:p>
          <a:p>
            <a:r>
              <a:rPr lang="bn-BD" sz="5100" dirty="0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100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bn-BD" sz="5100" dirty="0" smtClean="0">
                <a:latin typeface="NikoshBAN" pitchFamily="2" charset="0"/>
                <a:cs typeface="NikoshBAN" pitchFamily="2" charset="0"/>
              </a:rPr>
              <a:t>নবীনগঞ্জ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100" dirty="0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100" dirty="0" smtClean="0"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গঞ্জ , </a:t>
            </a:r>
            <a:r>
              <a:rPr lang="bn-BD" sz="4600" dirty="0" smtClean="0">
                <a:latin typeface="NikoshBAN" pitchFamily="2" charset="0"/>
                <a:cs typeface="NikoshBAN" pitchFamily="2" charset="0"/>
              </a:rPr>
              <a:t>দিনাজপুর</a:t>
            </a:r>
          </a:p>
          <a:p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733800" cy="25146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শ্রেনীঃ নবম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বিষয়ঃজীব বিজ্ঞান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অধ্যায়ঃ৯ম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পরিচিতি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ey BA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8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301501"/>
            <a:ext cx="3962400" cy="769441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একটি ঘরের কাঠামো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ki-Hut-Cocktail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66875"/>
            <a:ext cx="9067800" cy="5191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27033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ছাউনি</a:t>
            </a:r>
            <a:endParaRPr lang="en-US" sz="4000" dirty="0"/>
          </a:p>
        </p:txBody>
      </p:sp>
      <p:sp>
        <p:nvSpPr>
          <p:cNvPr id="4" name="Down Arrow 3"/>
          <p:cNvSpPr/>
          <p:nvPr/>
        </p:nvSpPr>
        <p:spPr>
          <a:xfrm>
            <a:off x="4391891" y="7619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_skeleton_front_e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05000" y="-1"/>
            <a:ext cx="6019800" cy="61501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30582" y="6150114"/>
            <a:ext cx="48768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অন্তঃকঙ্কাল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97873"/>
            <a:ext cx="67056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মানব কঙ্কালের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--2212354-animated skeleton for your mess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73250"/>
            <a:ext cx="8686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5181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81200"/>
            <a:ext cx="69342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C0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কঙ্কাল তন্ত্র কী বলতে পারবে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কঙ্কাল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তন্ত্রকে কয় ভাগে ভাগ করা যায় বলতে পারবে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কঙ্কল তন্ত্রের কাজ সনাক্ত করতে পারবে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74003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" y="1309255"/>
            <a:ext cx="8382000" cy="5562600"/>
          </a:xfrm>
          <a:prstGeom prst="rect">
            <a:avLst/>
          </a:prstGeom>
        </p:spPr>
      </p:pic>
      <p:pic>
        <p:nvPicPr>
          <p:cNvPr id="3" name="Picture 2" descr="q74003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6" y="1274618"/>
            <a:ext cx="8382000" cy="5562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64328" y="0"/>
            <a:ext cx="4800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পাঠ উপস্থাপন</a:t>
            </a:r>
            <a:endParaRPr lang="en-US" sz="4000" dirty="0"/>
          </a:p>
        </p:txBody>
      </p:sp>
      <p:pic>
        <p:nvPicPr>
          <p:cNvPr id="5" name="Picture 4" descr="q74003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6" y="1309255"/>
            <a:ext cx="8382000" cy="5562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64328" y="34636"/>
            <a:ext cx="4800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পাঠ উপস্থাপন</a:t>
            </a:r>
            <a:endParaRPr lang="en-US" sz="4000" dirty="0"/>
          </a:p>
        </p:txBody>
      </p:sp>
      <p:sp>
        <p:nvSpPr>
          <p:cNvPr id="8" name="Oval 7"/>
          <p:cNvSpPr/>
          <p:nvPr/>
        </p:nvSpPr>
        <p:spPr>
          <a:xfrm>
            <a:off x="2029692" y="34636"/>
            <a:ext cx="4800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পাঠ উপস্থাপন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515648" y="-1"/>
            <a:ext cx="8382000" cy="6837219"/>
            <a:chOff x="491836" y="34636"/>
            <a:chExt cx="8382000" cy="6837219"/>
          </a:xfrm>
        </p:grpSpPr>
        <p:pic>
          <p:nvPicPr>
            <p:cNvPr id="7" name="Picture 6" descr="q740035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36" y="1309255"/>
              <a:ext cx="8382000" cy="55626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2022765" y="34636"/>
              <a:ext cx="48006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/>
                <a:t>পাঠ উপস্থাপন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BINGONJ-PC\Desktop\Sonanando Roy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8014"/>
            <a:ext cx="9220200" cy="70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5488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105</Words>
  <Application>Microsoft Office PowerPoint</Application>
  <PresentationFormat>On-screen Show (4:3)</PresentationFormat>
  <Paragraphs>44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লাল গোলাপ শুভেচ্ছা</dc:title>
  <dc:creator>Liton</dc:creator>
  <cp:lastModifiedBy>NOBINGONJ-PC</cp:lastModifiedBy>
  <cp:revision>131</cp:revision>
  <dcterms:created xsi:type="dcterms:W3CDTF">2013-08-29T03:22:06Z</dcterms:created>
  <dcterms:modified xsi:type="dcterms:W3CDTF">2015-04-04T16:40:46Z</dcterms:modified>
</cp:coreProperties>
</file>