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ock-photo-river-and-garden-in-the-park-thailand-1372862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5105400" cy="5867400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4343400" y="3276600"/>
            <a:ext cx="533400" cy="457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4-Point Star 3"/>
          <p:cNvSpPr/>
          <p:nvPr/>
        </p:nvSpPr>
        <p:spPr>
          <a:xfrm>
            <a:off x="2743200" y="4876800"/>
            <a:ext cx="609600" cy="457200"/>
          </a:xfrm>
          <a:prstGeom prst="star4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981200" y="3505200"/>
            <a:ext cx="914400" cy="5334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163348">
            <a:off x="2411922" y="2356916"/>
            <a:ext cx="457200" cy="46341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1066800"/>
            <a:ext cx="1676400" cy="7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2286000"/>
            <a:ext cx="1600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3429000"/>
            <a:ext cx="16764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000" y="4724400"/>
            <a:ext cx="18288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8</cp:revision>
  <dcterms:created xsi:type="dcterms:W3CDTF">2006-08-16T00:00:00Z</dcterms:created>
  <dcterms:modified xsi:type="dcterms:W3CDTF">2015-12-14T03:58:46Z</dcterms:modified>
</cp:coreProperties>
</file>