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57" r:id="rId3"/>
    <p:sldId id="273" r:id="rId4"/>
    <p:sldId id="266" r:id="rId5"/>
    <p:sldId id="269" r:id="rId6"/>
    <p:sldId id="262" r:id="rId7"/>
    <p:sldId id="275" r:id="rId8"/>
    <p:sldId id="267" r:id="rId9"/>
    <p:sldId id="270" r:id="rId10"/>
    <p:sldId id="27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7" autoAdjust="0"/>
    <p:restoredTop sz="94660"/>
  </p:normalViewPr>
  <p:slideViewPr>
    <p:cSldViewPr>
      <p:cViewPr varScale="1">
        <p:scale>
          <a:sx n="48" d="100"/>
          <a:sy n="48" d="100"/>
        </p:scale>
        <p:origin x="5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65CA1-FADE-416B-97E6-CBD04E0A4E1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75043-EBE6-4738-AFD4-A20D0F0DE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75043-EBE6-4738-AFD4-A20D0F0DED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8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75043-EBE6-4738-AFD4-A20D0F0DED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33FE-A81D-419E-8BAF-4761F30FDF30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D067-8F9B-4D44-8307-20243B1AF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Nelumno_nucifera_open_flower_-_botanic_garden_adela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0"/>
            <a:ext cx="8636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371600" y="86874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96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96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2362200"/>
            <a:ext cx="6096000" cy="1447800"/>
          </a:xfrm>
          <a:prstGeom prst="ellips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9800" y="762000"/>
            <a:ext cx="4724400" cy="1828800"/>
            <a:chOff x="2209800" y="762000"/>
            <a:chExt cx="4724400" cy="1828800"/>
          </a:xfrm>
        </p:grpSpPr>
        <p:sp>
          <p:nvSpPr>
            <p:cNvPr id="2" name="TextBox 1"/>
            <p:cNvSpPr txBox="1"/>
            <p:nvPr/>
          </p:nvSpPr>
          <p:spPr>
            <a:xfrm>
              <a:off x="2286000" y="838200"/>
              <a:ext cx="4191000" cy="1184196"/>
            </a:xfrm>
            <a:prstGeom prst="rect">
              <a:avLst/>
            </a:prstGeom>
            <a:noFill/>
          </p:spPr>
          <p:txBody>
            <a:bodyPr wrap="square" rtlCol="0">
              <a:prstTxWarp prst="textTriangleInverted">
                <a:avLst>
                  <a:gd name="adj" fmla="val 49140"/>
                </a:avLst>
              </a:prstTxWarp>
              <a:spAutoFit/>
            </a:bodyPr>
            <a:lstStyle/>
            <a:p>
              <a:r>
                <a:rPr lang="bn-IN" sz="6600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বাড়ীর কাজ</a:t>
              </a:r>
              <a:endParaRPr lang="en-US" sz="66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" name="Down Arrow Callout 2"/>
            <p:cNvSpPr/>
            <p:nvPr/>
          </p:nvSpPr>
          <p:spPr>
            <a:xfrm>
              <a:off x="2209800" y="762000"/>
              <a:ext cx="4724400" cy="1828800"/>
            </a:xfrm>
            <a:prstGeom prst="downArrowCallou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52600" y="3581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তথ্য ও যোগাযোগ প্রযুক্তির নিরাপদ ব্যবহার না করলে কি কি অসুবিধা বর্ণনা কর।</a:t>
            </a:r>
            <a:endParaRPr lang="en-US" sz="36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752600" y="0"/>
            <a:ext cx="5029200" cy="2209800"/>
          </a:xfrm>
          <a:prstGeom prst="left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4267200"/>
            <a:ext cx="48768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419600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আব্দুর রহমান</a:t>
            </a:r>
            <a:endParaRPr lang="bn-IN" sz="2800" i="1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সহকারী শিক্ষক(কম্পিউটার)</a:t>
            </a:r>
          </a:p>
          <a:p>
            <a:r>
              <a:rPr lang="bn-BD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মধ্যম মাগুরা কাঠাল পাড়া</a:t>
            </a:r>
            <a:r>
              <a:rPr lang="bn-IN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উচ্চ বিদ্যালয়</a:t>
            </a:r>
          </a:p>
          <a:p>
            <a:r>
              <a:rPr lang="bn-BD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নাবাবগঞ্জ,</a:t>
            </a:r>
            <a:r>
              <a:rPr lang="bn-IN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দিনাজপুর</a:t>
            </a:r>
            <a:r>
              <a:rPr lang="bn-IN" sz="2800" i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i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343400"/>
            <a:ext cx="2590800" cy="1981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4412"/>
              </a:avLst>
            </a:prstTxWarp>
            <a:spAutoFit/>
          </a:bodyPr>
          <a:lstStyle/>
          <a:p>
            <a:r>
              <a:rPr lang="bn-IN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শ্রেণীঃ </a:t>
            </a:r>
            <a:r>
              <a:rPr lang="en-US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৬ষ্ঠ</a:t>
            </a:r>
            <a:endParaRPr lang="bn-IN" sz="2400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বিষয়ঃ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endParaRPr lang="en-US" sz="24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6400" y="4343400"/>
            <a:ext cx="2743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685800"/>
            <a:ext cx="4343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*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*</a:t>
            </a:r>
            <a:endParaRPr 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9991" y="1905000"/>
            <a:ext cx="624401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n-BD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7" grpId="0"/>
      <p:bldP spid="10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0"/>
            <a:ext cx="6781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8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 </a:t>
            </a:r>
            <a:endParaRPr lang="en-US" sz="8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2" descr="C:\Documents and Settings\ACER\Desktop\almamun\how-to-clean-a-computer-moni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3733800" cy="5228896"/>
          </a:xfrm>
          <a:prstGeom prst="rect">
            <a:avLst/>
          </a:prstGeom>
          <a:noFill/>
        </p:spPr>
      </p:pic>
      <p:pic>
        <p:nvPicPr>
          <p:cNvPr id="7" name="Picture 6" descr="C:\Documents and Settings\ACER\Desktop\almamun\cleaning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143000"/>
            <a:ext cx="4419600" cy="533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304800"/>
            <a:ext cx="3810000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নীচের ছবিগুলো লক্ষ করি</a:t>
            </a:r>
            <a:endParaRPr lang="en-US" sz="28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5052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তথ্য ওযোগাযোগ প্রযুক্তির নিরাপদ ব্যবহার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33400"/>
            <a:ext cx="5486400" cy="18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IN" sz="7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 শিরোনাম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0" y="228600"/>
            <a:ext cx="3962400" cy="1600200"/>
          </a:xfrm>
          <a:prstGeom prst="flowChartPunchedTap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533400"/>
            <a:ext cx="2895600" cy="1107996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IN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শিখন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ফল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তথ্য ও যোগাযোগ প্রযুক্তির নিরাপদ ব্যবহার বলতে পারবে  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তথ্য ও যোগাযোগ প্রযুক্তির নিরাপদ ব্যবহারের সুবিধাগুলো বর্ণনা     </a:t>
            </a:r>
          </a:p>
          <a:p>
            <a:r>
              <a:rPr lang="bn-IN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করতে পারবে।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তথ্য ও যোগাযোগের মাধ্যমগুলো চিহ্নিত করতে পারবে।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                     </a:t>
            </a:r>
          </a:p>
          <a:p>
            <a:endParaRPr lang="bn-IN" sz="32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7410" name="Picture 2" descr="C:\Users\acer\Desktop\BA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716171"/>
            <a:ext cx="5105400" cy="6126371"/>
          </a:xfrm>
          <a:prstGeom prst="rect">
            <a:avLst/>
          </a:prstGeom>
          <a:noFill/>
        </p:spPr>
      </p:pic>
      <p:pic>
        <p:nvPicPr>
          <p:cNvPr id="3" name="Picture 2" descr="C:\Users\acer\Desktop\BA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-685800"/>
            <a:ext cx="4419600" cy="6096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600" y="5943600"/>
            <a:ext cx="2743200" cy="64633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মনিটর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943600"/>
            <a:ext cx="3124200" cy="58477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মনিটর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cer\Desktop\BA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581400" cy="4818611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4419600" y="2438400"/>
            <a:ext cx="3886200" cy="2133600"/>
            <a:chOff x="4648200" y="2438400"/>
            <a:chExt cx="3886200" cy="2133600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4648200" y="2438400"/>
              <a:ext cx="3886200" cy="21336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00600" y="2743200"/>
              <a:ext cx="3657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solidFill>
                    <a:srgbClr val="FFFF00"/>
                  </a:solidFill>
                  <a:latin typeface="Nikosh" pitchFamily="2" charset="0"/>
                  <a:cs typeface="Nikosh" pitchFamily="2" charset="0"/>
                </a:rPr>
                <a:t>*কিভাবে কম্পিউটারের হার্ডওয়্যারগুলো নিরাপদে ব্যবহার করা যাবে?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3308673" y="0"/>
            <a:ext cx="25266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একক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cer\Desktop\Ba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4648199" cy="5142308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5029200" y="1828800"/>
            <a:ext cx="3733800" cy="3200400"/>
            <a:chOff x="5029200" y="1828800"/>
            <a:chExt cx="3733800" cy="3200400"/>
          </a:xfrm>
        </p:grpSpPr>
        <p:sp>
          <p:nvSpPr>
            <p:cNvPr id="5" name="Rounded Rectangle 4"/>
            <p:cNvSpPr/>
            <p:nvPr/>
          </p:nvSpPr>
          <p:spPr>
            <a:xfrm>
              <a:off x="5029200" y="1828800"/>
              <a:ext cx="3733800" cy="3200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57800" y="2133600"/>
              <a:ext cx="3352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*</a:t>
              </a:r>
              <a:r>
                <a:rPr lang="bn-IN" sz="2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এল সি টি ও সি আর টি মনিটরের মধ্যে  তিনটি পার্থক্য লিখ?</a:t>
              </a:r>
            </a:p>
            <a:p>
              <a:endPara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IN" sz="2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* কম্পিউটারের কয়েকটি হার্ডওয়্যার যন্ত্রের নাম লিখ? </a:t>
              </a:r>
              <a:endParaRPr lang="en-US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333519" y="381000"/>
            <a:ext cx="29148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33400"/>
            <a:ext cx="2590800" cy="10156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i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6000" i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bn-IN" sz="2400" dirty="0" smtClean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তথ্য ওযোগাযোগ প্রযুক্তির ক্ষেত্রে নিরাপদ ব্যবহারের ২টি মাধ্যমের নাম লিখ?</a:t>
            </a:r>
          </a:p>
          <a:p>
            <a:pPr lvl="2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তথ্য ওযোগাযোগ প্রযুক্তির সর্বক্ষেত্রে নিরাপদ ব্যবহার বল।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155</Words>
  <Application>Microsoft Office PowerPoint</Application>
  <PresentationFormat>On-screen Show (4:3)</PresentationFormat>
  <Paragraphs>35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DOEL</cp:lastModifiedBy>
  <cp:revision>206</cp:revision>
  <dcterms:created xsi:type="dcterms:W3CDTF">2013-07-17T05:22:15Z</dcterms:created>
  <dcterms:modified xsi:type="dcterms:W3CDTF">2015-02-24T06:53:26Z</dcterms:modified>
</cp:coreProperties>
</file>