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5.jpg" ContentType="image/png"/>
  <Override PartName="/ppt/media/image20.jp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3" r:id="rId2"/>
    <p:sldId id="256" r:id="rId3"/>
    <p:sldId id="257" r:id="rId4"/>
    <p:sldId id="261" r:id="rId5"/>
    <p:sldId id="266" r:id="rId6"/>
    <p:sldId id="277" r:id="rId7"/>
    <p:sldId id="279" r:id="rId8"/>
    <p:sldId id="260" r:id="rId9"/>
    <p:sldId id="274" r:id="rId10"/>
    <p:sldId id="278" r:id="rId11"/>
    <p:sldId id="264" r:id="rId12"/>
    <p:sldId id="271" r:id="rId13"/>
    <p:sldId id="276" r:id="rId14"/>
    <p:sldId id="270" r:id="rId15"/>
    <p:sldId id="272" r:id="rId16"/>
    <p:sldId id="265" r:id="rId17"/>
    <p:sldId id="273" r:id="rId18"/>
    <p:sldId id="259" r:id="rId19"/>
    <p:sldId id="25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45" autoAdjust="0"/>
    <p:restoredTop sz="94660"/>
  </p:normalViewPr>
  <p:slideViewPr>
    <p:cSldViewPr>
      <p:cViewPr>
        <p:scale>
          <a:sx n="60" d="100"/>
          <a:sy n="60" d="100"/>
        </p:scale>
        <p:origin x="-1608" y="-270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693C3C-9786-41F6-9861-7605A75648FE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2C10A9-6CD7-4F3F-AC75-0FC63AD0C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370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err="1" smtClean="0"/>
              <a:t>স্যার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এখানে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অফিস</a:t>
            </a:r>
            <a:r>
              <a:rPr lang="en-US" baseline="0" dirty="0" smtClean="0"/>
              <a:t> ২০০৭ </a:t>
            </a:r>
            <a:r>
              <a:rPr lang="en-US" baseline="0" dirty="0" err="1" smtClean="0"/>
              <a:t>এর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পরিচিতি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দেখানোর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সাথে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বর্ণনা</a:t>
            </a:r>
            <a:r>
              <a:rPr lang="en-US" baseline="0" dirty="0" smtClean="0"/>
              <a:t> </a:t>
            </a:r>
            <a:r>
              <a:rPr lang="en-US" baseline="0" smtClean="0"/>
              <a:t>করে </a:t>
            </a:r>
            <a:r>
              <a:rPr lang="en-US" baseline="0" dirty="0" err="1" smtClean="0"/>
              <a:t>বুঝিয়ে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দিবেন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C10A9-6CD7-4F3F-AC75-0FC63AD0C01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060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C10A9-6CD7-4F3F-AC75-0FC63AD0C01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138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0" y="899886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47700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33400" y="6459641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en-US" sz="24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aseline="0" dirty="0" err="1" smtClean="0">
                <a:latin typeface="NikoshBAN" pitchFamily="2" charset="0"/>
                <a:cs typeface="NikoshBAN" pitchFamily="2" charset="0"/>
              </a:rPr>
              <a:t>ইউসুফ</a:t>
            </a:r>
            <a:r>
              <a:rPr lang="en-US" sz="24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aseline="0" dirty="0" err="1" smtClean="0"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1800" baseline="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),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জনতা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মডেল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ধর্মপাশা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সুনামগঞ্জ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8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slide" Target="slide5.xml"/><Relationship Id="rId7" Type="http://schemas.openxmlformats.org/officeDocument/2006/relationships/slide" Target="slide2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slide" Target="slide4.xml"/><Relationship Id="rId4" Type="http://schemas.openxmlformats.org/officeDocument/2006/relationships/slide" Target="slide16.xml"/><Relationship Id="rId9" Type="http://schemas.openxmlformats.org/officeDocument/2006/relationships/slide" Target="slide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mailto:nyusufali926@gmail.com" TargetMode="External"/><Relationship Id="rId1" Type="http://schemas.openxmlformats.org/officeDocument/2006/relationships/slideLayout" Target="../slideLayouts/slideLayout7.xml"/><Relationship Id="rId5" Type="http://schemas.openxmlformats.org/officeDocument/2006/relationships/slide" Target="slide18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0520"/>
            <a:ext cx="9144000" cy="2380280"/>
          </a:xfrm>
          <a:prstGeom prst="rect">
            <a:avLst/>
          </a:prstGeom>
        </p:spPr>
      </p:pic>
      <p:sp>
        <p:nvSpPr>
          <p:cNvPr id="8" name="6-Point Star 7"/>
          <p:cNvSpPr/>
          <p:nvPr/>
        </p:nvSpPr>
        <p:spPr>
          <a:xfrm>
            <a:off x="152400" y="3429000"/>
            <a:ext cx="2480834" cy="2215166"/>
          </a:xfrm>
          <a:prstGeom prst="star6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8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endParaRPr lang="en-US" sz="8800" b="1" dirty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6-Point Star 8"/>
          <p:cNvSpPr/>
          <p:nvPr/>
        </p:nvSpPr>
        <p:spPr>
          <a:xfrm>
            <a:off x="3429000" y="3429000"/>
            <a:ext cx="2480834" cy="2215166"/>
          </a:xfrm>
          <a:prstGeom prst="star6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8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8800" b="1" dirty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6-Point Star 9"/>
          <p:cNvSpPr/>
          <p:nvPr/>
        </p:nvSpPr>
        <p:spPr>
          <a:xfrm>
            <a:off x="6586966" y="3429000"/>
            <a:ext cx="2480834" cy="2215166"/>
          </a:xfrm>
          <a:prstGeom prst="star6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8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8800" b="1" dirty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32080"/>
            <a:ext cx="4548581" cy="27921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 descr="Mar_2014_desh139513143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419600" cy="6858000"/>
          </a:xfrm>
          <a:prstGeom prst="rect">
            <a:avLst/>
          </a:prstGeom>
        </p:spPr>
      </p:pic>
      <p:pic>
        <p:nvPicPr>
          <p:cNvPr id="14" name="Picture 13" descr="Mar_2014_desh139513143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419600" y="0"/>
            <a:ext cx="4724400" cy="6858000"/>
          </a:xfrm>
          <a:prstGeom prst="rect">
            <a:avLst/>
          </a:prstGeom>
        </p:spPr>
      </p:pic>
      <p:sp>
        <p:nvSpPr>
          <p:cNvPr id="3" name="Action Button: Information 2">
            <a:hlinkClick r:id="rId6" action="ppaction://hlinksldjump" highlightClick="1"/>
          </p:cNvPr>
          <p:cNvSpPr/>
          <p:nvPr/>
        </p:nvSpPr>
        <p:spPr>
          <a:xfrm>
            <a:off x="8610600" y="34119"/>
            <a:ext cx="506104" cy="499281"/>
          </a:xfrm>
          <a:prstGeom prst="actionButtonInformation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610600" y="6477000"/>
            <a:ext cx="533400" cy="381000"/>
          </a:xfrm>
          <a:prstGeom prst="actionButtonForwardNex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Back or Previous 10">
            <a:hlinkClick r:id="" action="ppaction://hlinkshowjump?jump=previousslide" highlightClick="1"/>
          </p:cNvPr>
          <p:cNvSpPr/>
          <p:nvPr/>
        </p:nvSpPr>
        <p:spPr>
          <a:xfrm>
            <a:off x="0" y="6477000"/>
            <a:ext cx="457200" cy="381000"/>
          </a:xfrm>
          <a:prstGeom prst="actionButtonBackPreviou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361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990600"/>
            <a:ext cx="3527385" cy="2057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733800"/>
            <a:ext cx="3955623" cy="2057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8" y="3733800"/>
            <a:ext cx="3527385" cy="2057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52"/>
          <a:stretch/>
        </p:blipFill>
        <p:spPr>
          <a:xfrm>
            <a:off x="4495800" y="990600"/>
            <a:ext cx="3955622" cy="2057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19200" y="67270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স্প্রেডশিট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ক্ষেত্র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সমূহ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8048" y="3181290"/>
            <a:ext cx="1815152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ক্রিকেট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খেলায়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66035" y="3133635"/>
            <a:ext cx="1815152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ব্যবসায়িক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হিসাবে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66035" y="5943600"/>
            <a:ext cx="1815152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গবেষণায়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84714" y="5943600"/>
            <a:ext cx="1815152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পরিসংখ্যান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অফিসে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Action Button: Forward or Next 13">
            <a:hlinkClick r:id="" action="ppaction://hlinkshowjump?jump=nextslide" highlightClick="1"/>
          </p:cNvPr>
          <p:cNvSpPr/>
          <p:nvPr/>
        </p:nvSpPr>
        <p:spPr>
          <a:xfrm>
            <a:off x="8610600" y="6477000"/>
            <a:ext cx="533400" cy="381000"/>
          </a:xfrm>
          <a:prstGeom prst="actionButtonForwardNex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Home 14">
            <a:hlinkClick r:id="" action="ppaction://hlinkshowjump?jump=firstslide" highlightClick="1"/>
          </p:cNvPr>
          <p:cNvSpPr/>
          <p:nvPr/>
        </p:nvSpPr>
        <p:spPr>
          <a:xfrm>
            <a:off x="0" y="0"/>
            <a:ext cx="457200" cy="533400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ction Button: Back or Previous 15">
            <a:hlinkClick r:id="" action="ppaction://hlinkshowjump?jump=previousslide" highlightClick="1"/>
          </p:cNvPr>
          <p:cNvSpPr/>
          <p:nvPr/>
        </p:nvSpPr>
        <p:spPr>
          <a:xfrm>
            <a:off x="0" y="6477000"/>
            <a:ext cx="457200" cy="381000"/>
          </a:xfrm>
          <a:prstGeom prst="actionButtonBackPreviou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251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1" y="2885882"/>
            <a:ext cx="2057400" cy="1381318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5791200" y="3766458"/>
            <a:ext cx="3276600" cy="576942"/>
            <a:chOff x="5791200" y="3766458"/>
            <a:chExt cx="3276600" cy="576942"/>
          </a:xfrm>
        </p:grpSpPr>
        <p:sp>
          <p:nvSpPr>
            <p:cNvPr id="19" name="TextBox 18"/>
            <p:cNvSpPr txBox="1"/>
            <p:nvPr/>
          </p:nvSpPr>
          <p:spPr>
            <a:xfrm>
              <a:off x="5791200" y="4004846"/>
              <a:ext cx="3276600" cy="33855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NikoshBAN" pitchFamily="2" charset="0"/>
                  <a:cs typeface="NikoshBAN" pitchFamily="2" charset="0"/>
                </a:rPr>
                <a:t>Microsoft  Office Excel </a:t>
              </a:r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2007</a:t>
              </a:r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Down Arrow 19"/>
            <p:cNvSpPr/>
            <p:nvPr/>
          </p:nvSpPr>
          <p:spPr>
            <a:xfrm>
              <a:off x="7246897" y="3766458"/>
              <a:ext cx="417925" cy="2286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91623"/>
            <a:ext cx="1828800" cy="42471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923331"/>
            <a:ext cx="2209800" cy="47154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97656"/>
            <a:ext cx="5638801" cy="907944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 rot="8946777">
            <a:off x="526111" y="6027378"/>
            <a:ext cx="300509" cy="425012"/>
          </a:xfrm>
          <a:prstGeom prst="down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934200" y="2071914"/>
            <a:ext cx="1057324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NikoshBAN" pitchFamily="2" charset="0"/>
                <a:cs typeface="NikoshBAN" pitchFamily="2" charset="0"/>
              </a:rPr>
              <a:t>Start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659195" y="2452914"/>
            <a:ext cx="1871517" cy="595086"/>
            <a:chOff x="6582995" y="2452914"/>
            <a:chExt cx="1871517" cy="595086"/>
          </a:xfrm>
        </p:grpSpPr>
        <p:sp>
          <p:nvSpPr>
            <p:cNvPr id="12" name="TextBox 11"/>
            <p:cNvSpPr txBox="1"/>
            <p:nvPr/>
          </p:nvSpPr>
          <p:spPr>
            <a:xfrm>
              <a:off x="6582995" y="2709446"/>
              <a:ext cx="1871517" cy="33855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NikoshBAN" pitchFamily="2" charset="0"/>
                  <a:cs typeface="NikoshBAN" pitchFamily="2" charset="0"/>
                </a:rPr>
                <a:t>All Programs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Down Arrow 12"/>
            <p:cNvSpPr/>
            <p:nvPr/>
          </p:nvSpPr>
          <p:spPr>
            <a:xfrm>
              <a:off x="7202075" y="2452914"/>
              <a:ext cx="417925" cy="2286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572000" y="1226403"/>
            <a:ext cx="2362200" cy="1022391"/>
            <a:chOff x="4572000" y="1226403"/>
            <a:chExt cx="2362200" cy="1022391"/>
          </a:xfrm>
        </p:grpSpPr>
        <p:sp>
          <p:nvSpPr>
            <p:cNvPr id="9" name="TextBox 8"/>
            <p:cNvSpPr txBox="1"/>
            <p:nvPr/>
          </p:nvSpPr>
          <p:spPr>
            <a:xfrm>
              <a:off x="4572000" y="1226403"/>
              <a:ext cx="1676400" cy="830997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কম্পিউটার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চালু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থাকা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অবস্থায়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4" name="Elbow Connector 13"/>
            <p:cNvCxnSpPr>
              <a:stCxn id="9" idx="3"/>
            </p:cNvCxnSpPr>
            <p:nvPr/>
          </p:nvCxnSpPr>
          <p:spPr>
            <a:xfrm>
              <a:off x="6248400" y="1641902"/>
              <a:ext cx="685800" cy="606892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6324600" y="3109686"/>
            <a:ext cx="2509575" cy="624114"/>
            <a:chOff x="6248400" y="3109686"/>
            <a:chExt cx="2509575" cy="624114"/>
          </a:xfrm>
        </p:grpSpPr>
        <p:sp>
          <p:nvSpPr>
            <p:cNvPr id="16" name="TextBox 15"/>
            <p:cNvSpPr txBox="1"/>
            <p:nvPr/>
          </p:nvSpPr>
          <p:spPr>
            <a:xfrm>
              <a:off x="6248400" y="3395246"/>
              <a:ext cx="2509575" cy="33855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NikoshBAN" pitchFamily="2" charset="0"/>
                  <a:cs typeface="NikoshBAN" pitchFamily="2" charset="0"/>
                </a:rPr>
                <a:t>Microsoft Office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Down Arrow 16"/>
            <p:cNvSpPr/>
            <p:nvPr/>
          </p:nvSpPr>
          <p:spPr>
            <a:xfrm>
              <a:off x="7224486" y="3109686"/>
              <a:ext cx="417925" cy="2286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819729" y="304800"/>
            <a:ext cx="4809671" cy="46166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মাইক্রোসফট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অফিস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এক্সেল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2007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খোলার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নিয়ম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Down Arrow 31"/>
          <p:cNvSpPr/>
          <p:nvPr/>
        </p:nvSpPr>
        <p:spPr>
          <a:xfrm rot="8946777">
            <a:off x="1016696" y="5426294"/>
            <a:ext cx="300509" cy="425012"/>
          </a:xfrm>
          <a:prstGeom prst="down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own Arrow 32"/>
          <p:cNvSpPr/>
          <p:nvPr/>
        </p:nvSpPr>
        <p:spPr>
          <a:xfrm rot="8946777">
            <a:off x="2907179" y="3043204"/>
            <a:ext cx="300509" cy="425012"/>
          </a:xfrm>
          <a:prstGeom prst="down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Down Arrow 33"/>
          <p:cNvSpPr/>
          <p:nvPr/>
        </p:nvSpPr>
        <p:spPr>
          <a:xfrm rot="8946777">
            <a:off x="5250511" y="3352017"/>
            <a:ext cx="300509" cy="425012"/>
          </a:xfrm>
          <a:prstGeom prst="down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ction Button: Forward or Next 23">
            <a:hlinkClick r:id="" action="ppaction://hlinkshowjump?jump=nextslide" highlightClick="1"/>
          </p:cNvPr>
          <p:cNvSpPr/>
          <p:nvPr/>
        </p:nvSpPr>
        <p:spPr>
          <a:xfrm>
            <a:off x="8610600" y="6477000"/>
            <a:ext cx="533400" cy="381000"/>
          </a:xfrm>
          <a:prstGeom prst="actionButtonForwardNex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ction Button: Home 24">
            <a:hlinkClick r:id="" action="ppaction://hlinkshowjump?jump=firstslide" highlightClick="1"/>
          </p:cNvPr>
          <p:cNvSpPr/>
          <p:nvPr/>
        </p:nvSpPr>
        <p:spPr>
          <a:xfrm>
            <a:off x="0" y="0"/>
            <a:ext cx="457200" cy="533400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ction Button: Back or Previous 25">
            <a:hlinkClick r:id="" action="ppaction://hlinkshowjump?jump=previousslide" highlightClick="1"/>
          </p:cNvPr>
          <p:cNvSpPr/>
          <p:nvPr/>
        </p:nvSpPr>
        <p:spPr>
          <a:xfrm>
            <a:off x="0" y="6477000"/>
            <a:ext cx="457200" cy="381000"/>
          </a:xfrm>
          <a:prstGeom prst="actionButtonBackPreviou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285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42" y="914400"/>
            <a:ext cx="90678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429329" y="304800"/>
            <a:ext cx="4123871" cy="46166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মাইক্রোসফট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অফিস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এক্সেল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2007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610600" y="6477000"/>
            <a:ext cx="533400" cy="381000"/>
          </a:xfrm>
          <a:prstGeom prst="actionButtonForwardNex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0" y="0"/>
            <a:ext cx="457200" cy="533400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Back or Previous 7">
            <a:hlinkClick r:id="" action="ppaction://hlinkshowjump?jump=previousslide" highlightClick="1"/>
          </p:cNvPr>
          <p:cNvSpPr/>
          <p:nvPr/>
        </p:nvSpPr>
        <p:spPr>
          <a:xfrm>
            <a:off x="0" y="6477000"/>
            <a:ext cx="457200" cy="381000"/>
          </a:xfrm>
          <a:prstGeom prst="actionButtonBackPreviou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10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29329" y="304800"/>
            <a:ext cx="4581071" cy="46166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মাইক্রোসফট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অফিস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এক্সেল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2007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41810"/>
            <a:ext cx="90678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2" name="Group 41"/>
          <p:cNvGrpSpPr/>
          <p:nvPr/>
        </p:nvGrpSpPr>
        <p:grpSpPr>
          <a:xfrm>
            <a:off x="3352800" y="0"/>
            <a:ext cx="3276600" cy="1817132"/>
            <a:chOff x="3352800" y="0"/>
            <a:chExt cx="3276600" cy="1817132"/>
          </a:xfrm>
        </p:grpSpPr>
        <p:sp>
          <p:nvSpPr>
            <p:cNvPr id="4" name="Rounded Rectangle 3"/>
            <p:cNvSpPr/>
            <p:nvPr/>
          </p:nvSpPr>
          <p:spPr>
            <a:xfrm>
              <a:off x="3352800" y="0"/>
              <a:ext cx="2438400" cy="22860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5334000" y="114300"/>
              <a:ext cx="1295400" cy="1702832"/>
              <a:chOff x="5334000" y="114300"/>
              <a:chExt cx="1295400" cy="1702832"/>
            </a:xfrm>
          </p:grpSpPr>
          <p:cxnSp>
            <p:nvCxnSpPr>
              <p:cNvPr id="12" name="Elbow Connector 11"/>
              <p:cNvCxnSpPr>
                <a:stCxn id="4" idx="3"/>
              </p:cNvCxnSpPr>
              <p:nvPr/>
            </p:nvCxnSpPr>
            <p:spPr>
              <a:xfrm>
                <a:off x="5791200" y="114300"/>
                <a:ext cx="152400" cy="1333500"/>
              </a:xfrm>
              <a:prstGeom prst="bentConnector2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5334000" y="1447800"/>
                <a:ext cx="1295400" cy="36933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টাইটেল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বার</a:t>
                </a:r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grpSp>
        <p:nvGrpSpPr>
          <p:cNvPr id="43" name="Group 42"/>
          <p:cNvGrpSpPr/>
          <p:nvPr/>
        </p:nvGrpSpPr>
        <p:grpSpPr>
          <a:xfrm>
            <a:off x="0" y="-2233"/>
            <a:ext cx="1371597" cy="1946732"/>
            <a:chOff x="0" y="-2233"/>
            <a:chExt cx="1371597" cy="1946732"/>
          </a:xfrm>
        </p:grpSpPr>
        <p:sp>
          <p:nvSpPr>
            <p:cNvPr id="5" name="Rounded Rectangle 4"/>
            <p:cNvSpPr/>
            <p:nvPr/>
          </p:nvSpPr>
          <p:spPr>
            <a:xfrm>
              <a:off x="0" y="-2233"/>
              <a:ext cx="304800" cy="307033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152398" y="151283"/>
              <a:ext cx="1219199" cy="1793216"/>
              <a:chOff x="5642429" y="114300"/>
              <a:chExt cx="986971" cy="1679388"/>
            </a:xfrm>
          </p:grpSpPr>
          <p:cxnSp>
            <p:nvCxnSpPr>
              <p:cNvPr id="21" name="Elbow Connector 20"/>
              <p:cNvCxnSpPr/>
              <p:nvPr/>
            </p:nvCxnSpPr>
            <p:spPr>
              <a:xfrm>
                <a:off x="5791200" y="114300"/>
                <a:ext cx="152400" cy="1333500"/>
              </a:xfrm>
              <a:prstGeom prst="bentConnector2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/>
              <p:cNvSpPr txBox="1"/>
              <p:nvPr/>
            </p:nvSpPr>
            <p:spPr>
              <a:xfrm>
                <a:off x="5642429" y="1447800"/>
                <a:ext cx="986971" cy="34588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অফিস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বাটন</a:t>
                </a:r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grpSp>
        <p:nvGrpSpPr>
          <p:cNvPr id="44" name="Group 43"/>
          <p:cNvGrpSpPr/>
          <p:nvPr/>
        </p:nvGrpSpPr>
        <p:grpSpPr>
          <a:xfrm>
            <a:off x="277504" y="-13648"/>
            <a:ext cx="2465696" cy="2721908"/>
            <a:chOff x="277504" y="-13648"/>
            <a:chExt cx="2465696" cy="2721908"/>
          </a:xfrm>
        </p:grpSpPr>
        <p:sp>
          <p:nvSpPr>
            <p:cNvPr id="7" name="Rounded Rectangle 6"/>
            <p:cNvSpPr/>
            <p:nvPr/>
          </p:nvSpPr>
          <p:spPr>
            <a:xfrm>
              <a:off x="277504" y="-13648"/>
              <a:ext cx="865496" cy="22860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685800" y="151284"/>
              <a:ext cx="2057400" cy="2556976"/>
              <a:chOff x="5334000" y="113521"/>
              <a:chExt cx="1295400" cy="1785638"/>
            </a:xfrm>
          </p:grpSpPr>
          <p:cxnSp>
            <p:nvCxnSpPr>
              <p:cNvPr id="24" name="Elbow Connector 23"/>
              <p:cNvCxnSpPr/>
              <p:nvPr/>
            </p:nvCxnSpPr>
            <p:spPr>
              <a:xfrm rot="16200000" flipH="1">
                <a:off x="5115594" y="619794"/>
                <a:ext cx="1334279" cy="321733"/>
              </a:xfrm>
              <a:prstGeom prst="bentConnector3">
                <a:avLst>
                  <a:gd name="adj1" fmla="val 50000"/>
                </a:avLst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24"/>
              <p:cNvSpPr txBox="1"/>
              <p:nvPr/>
            </p:nvSpPr>
            <p:spPr>
              <a:xfrm>
                <a:off x="5334000" y="1447800"/>
                <a:ext cx="1295400" cy="451359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কুইক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অ্যাকুসেস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টুলবার</a:t>
                </a:r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381000" y="97808"/>
            <a:ext cx="4191000" cy="1871724"/>
            <a:chOff x="381000" y="97808"/>
            <a:chExt cx="4191000" cy="1871724"/>
          </a:xfrm>
        </p:grpSpPr>
        <p:sp>
          <p:nvSpPr>
            <p:cNvPr id="8" name="Rounded Rectangle 7"/>
            <p:cNvSpPr/>
            <p:nvPr/>
          </p:nvSpPr>
          <p:spPr>
            <a:xfrm>
              <a:off x="381000" y="97808"/>
              <a:ext cx="3352800" cy="283192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3276600" y="266700"/>
              <a:ext cx="1295400" cy="1702832"/>
              <a:chOff x="5334000" y="114300"/>
              <a:chExt cx="1295400" cy="1702832"/>
            </a:xfrm>
          </p:grpSpPr>
          <p:cxnSp>
            <p:nvCxnSpPr>
              <p:cNvPr id="30" name="Elbow Connector 29"/>
              <p:cNvCxnSpPr/>
              <p:nvPr/>
            </p:nvCxnSpPr>
            <p:spPr>
              <a:xfrm>
                <a:off x="5791200" y="114300"/>
                <a:ext cx="152400" cy="1333500"/>
              </a:xfrm>
              <a:prstGeom prst="bentConnector2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Box 30"/>
              <p:cNvSpPr txBox="1"/>
              <p:nvPr/>
            </p:nvSpPr>
            <p:spPr>
              <a:xfrm>
                <a:off x="5334000" y="1447800"/>
                <a:ext cx="1295400" cy="36933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মেনু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ট্যাব</a:t>
                </a:r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grpSp>
        <p:nvGrpSpPr>
          <p:cNvPr id="46" name="Group 45"/>
          <p:cNvGrpSpPr/>
          <p:nvPr/>
        </p:nvGrpSpPr>
        <p:grpSpPr>
          <a:xfrm>
            <a:off x="7917" y="335592"/>
            <a:ext cx="8831283" cy="2558639"/>
            <a:chOff x="7917" y="335592"/>
            <a:chExt cx="8831283" cy="2558639"/>
          </a:xfrm>
        </p:grpSpPr>
        <p:sp>
          <p:nvSpPr>
            <p:cNvPr id="32" name="Rounded Rectangle 31"/>
            <p:cNvSpPr/>
            <p:nvPr/>
          </p:nvSpPr>
          <p:spPr>
            <a:xfrm>
              <a:off x="7917" y="335592"/>
              <a:ext cx="8831283" cy="430874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7010400" y="781050"/>
              <a:ext cx="1600200" cy="2113181"/>
              <a:chOff x="5029200" y="-19050"/>
              <a:chExt cx="1600200" cy="2113181"/>
            </a:xfrm>
          </p:grpSpPr>
          <p:cxnSp>
            <p:nvCxnSpPr>
              <p:cNvPr id="34" name="Elbow Connector 33"/>
              <p:cNvCxnSpPr/>
              <p:nvPr/>
            </p:nvCxnSpPr>
            <p:spPr>
              <a:xfrm rot="16200000" flipH="1">
                <a:off x="5133975" y="638175"/>
                <a:ext cx="1466850" cy="152400"/>
              </a:xfrm>
              <a:prstGeom prst="bentConnector3">
                <a:avLst>
                  <a:gd name="adj1" fmla="val 50000"/>
                </a:avLst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/>
              <p:cNvSpPr txBox="1"/>
              <p:nvPr/>
            </p:nvSpPr>
            <p:spPr>
              <a:xfrm>
                <a:off x="5029200" y="1447800"/>
                <a:ext cx="1600200" cy="646331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চিত্রভিত্তিক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কমান্ড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(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আইকন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)</a:t>
                </a:r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grpSp>
        <p:nvGrpSpPr>
          <p:cNvPr id="47" name="Group 46"/>
          <p:cNvGrpSpPr/>
          <p:nvPr/>
        </p:nvGrpSpPr>
        <p:grpSpPr>
          <a:xfrm>
            <a:off x="76200" y="685800"/>
            <a:ext cx="8831283" cy="2597172"/>
            <a:chOff x="76200" y="707408"/>
            <a:chExt cx="8831283" cy="2597172"/>
          </a:xfrm>
        </p:grpSpPr>
        <p:sp>
          <p:nvSpPr>
            <p:cNvPr id="37" name="Rounded Rectangle 36"/>
            <p:cNvSpPr/>
            <p:nvPr/>
          </p:nvSpPr>
          <p:spPr>
            <a:xfrm>
              <a:off x="76200" y="707408"/>
              <a:ext cx="8831283" cy="215437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4038600" y="914400"/>
              <a:ext cx="1600200" cy="2390180"/>
              <a:chOff x="5029200" y="-19050"/>
              <a:chExt cx="1600200" cy="2390180"/>
            </a:xfrm>
          </p:grpSpPr>
          <p:cxnSp>
            <p:nvCxnSpPr>
              <p:cNvPr id="39" name="Elbow Connector 38"/>
              <p:cNvCxnSpPr/>
              <p:nvPr/>
            </p:nvCxnSpPr>
            <p:spPr>
              <a:xfrm rot="16200000" flipH="1">
                <a:off x="5133975" y="638175"/>
                <a:ext cx="1466850" cy="152400"/>
              </a:xfrm>
              <a:prstGeom prst="bentConnector3">
                <a:avLst>
                  <a:gd name="adj1" fmla="val 50000"/>
                </a:avLst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Box 39"/>
              <p:cNvSpPr txBox="1"/>
              <p:nvPr/>
            </p:nvSpPr>
            <p:spPr>
              <a:xfrm>
                <a:off x="5029200" y="1447800"/>
                <a:ext cx="1600200" cy="92333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মেনু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ট্যাবের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আওতায়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বিভিন্ন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গুচ্ছ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ট্যাব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29611" y="792475"/>
            <a:ext cx="8831283" cy="2507375"/>
            <a:chOff x="76200" y="707408"/>
            <a:chExt cx="8831283" cy="2255158"/>
          </a:xfrm>
        </p:grpSpPr>
        <p:sp>
          <p:nvSpPr>
            <p:cNvPr id="49" name="Rounded Rectangle 48"/>
            <p:cNvSpPr/>
            <p:nvPr/>
          </p:nvSpPr>
          <p:spPr>
            <a:xfrm>
              <a:off x="76200" y="707408"/>
              <a:ext cx="8831283" cy="215437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5906072" y="941655"/>
              <a:ext cx="1143000" cy="2020911"/>
              <a:chOff x="6896672" y="8205"/>
              <a:chExt cx="1143000" cy="2020911"/>
            </a:xfrm>
          </p:grpSpPr>
          <p:cxnSp>
            <p:nvCxnSpPr>
              <p:cNvPr id="51" name="Elbow Connector 50"/>
              <p:cNvCxnSpPr/>
              <p:nvPr/>
            </p:nvCxnSpPr>
            <p:spPr>
              <a:xfrm rot="5400000">
                <a:off x="7114396" y="400081"/>
                <a:ext cx="1317152" cy="533400"/>
              </a:xfrm>
              <a:prstGeom prst="bentConnector3">
                <a:avLst>
                  <a:gd name="adj1" fmla="val 56524"/>
                </a:avLst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TextBox 51"/>
              <p:cNvSpPr txBox="1"/>
              <p:nvPr/>
            </p:nvSpPr>
            <p:spPr>
              <a:xfrm>
                <a:off x="6896672" y="1447800"/>
                <a:ext cx="990600" cy="581316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ফরমুলা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বার</a:t>
                </a:r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grpSp>
        <p:nvGrpSpPr>
          <p:cNvPr id="61" name="Group 60"/>
          <p:cNvGrpSpPr/>
          <p:nvPr/>
        </p:nvGrpSpPr>
        <p:grpSpPr>
          <a:xfrm rot="10800000">
            <a:off x="7917" y="3664824"/>
            <a:ext cx="8831283" cy="2507375"/>
            <a:chOff x="76200" y="707408"/>
            <a:chExt cx="8831283" cy="2255158"/>
          </a:xfrm>
        </p:grpSpPr>
        <p:sp>
          <p:nvSpPr>
            <p:cNvPr id="62" name="Rounded Rectangle 61"/>
            <p:cNvSpPr/>
            <p:nvPr/>
          </p:nvSpPr>
          <p:spPr>
            <a:xfrm>
              <a:off x="76200" y="707408"/>
              <a:ext cx="8831283" cy="215437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2"/>
            <p:cNvGrpSpPr/>
            <p:nvPr/>
          </p:nvGrpSpPr>
          <p:grpSpPr>
            <a:xfrm>
              <a:off x="5906072" y="941655"/>
              <a:ext cx="1143000" cy="2020911"/>
              <a:chOff x="6896672" y="8205"/>
              <a:chExt cx="1143000" cy="2020911"/>
            </a:xfrm>
          </p:grpSpPr>
          <p:cxnSp>
            <p:nvCxnSpPr>
              <p:cNvPr id="64" name="Elbow Connector 63"/>
              <p:cNvCxnSpPr/>
              <p:nvPr/>
            </p:nvCxnSpPr>
            <p:spPr>
              <a:xfrm rot="5400000">
                <a:off x="7114396" y="400081"/>
                <a:ext cx="1317152" cy="533400"/>
              </a:xfrm>
              <a:prstGeom prst="bentConnector3">
                <a:avLst>
                  <a:gd name="adj1" fmla="val 56524"/>
                </a:avLst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TextBox 64"/>
              <p:cNvSpPr txBox="1"/>
              <p:nvPr/>
            </p:nvSpPr>
            <p:spPr>
              <a:xfrm rot="10800000">
                <a:off x="6896672" y="1447800"/>
                <a:ext cx="990600" cy="581316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স্ট্যাটাস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বার</a:t>
                </a:r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grpSp>
        <p:nvGrpSpPr>
          <p:cNvPr id="66" name="Group 65"/>
          <p:cNvGrpSpPr/>
          <p:nvPr/>
        </p:nvGrpSpPr>
        <p:grpSpPr>
          <a:xfrm rot="10800000">
            <a:off x="160317" y="3697069"/>
            <a:ext cx="8831283" cy="2344338"/>
            <a:chOff x="76200" y="707408"/>
            <a:chExt cx="8831283" cy="2108521"/>
          </a:xfrm>
        </p:grpSpPr>
        <p:sp>
          <p:nvSpPr>
            <p:cNvPr id="67" name="Rounded Rectangle 66"/>
            <p:cNvSpPr/>
            <p:nvPr/>
          </p:nvSpPr>
          <p:spPr>
            <a:xfrm>
              <a:off x="76200" y="707408"/>
              <a:ext cx="8831283" cy="215437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8" name="Group 67"/>
            <p:cNvGrpSpPr/>
            <p:nvPr/>
          </p:nvGrpSpPr>
          <p:grpSpPr>
            <a:xfrm>
              <a:off x="4267200" y="932448"/>
              <a:ext cx="990600" cy="1883481"/>
              <a:chOff x="5257800" y="-1002"/>
              <a:chExt cx="990600" cy="1883481"/>
            </a:xfrm>
          </p:grpSpPr>
          <p:cxnSp>
            <p:nvCxnSpPr>
              <p:cNvPr id="69" name="Elbow Connector 68"/>
              <p:cNvCxnSpPr/>
              <p:nvPr/>
            </p:nvCxnSpPr>
            <p:spPr>
              <a:xfrm rot="5400000">
                <a:off x="5323123" y="390874"/>
                <a:ext cx="1317152" cy="533400"/>
              </a:xfrm>
              <a:prstGeom prst="bentConnector3">
                <a:avLst>
                  <a:gd name="adj1" fmla="val 43477"/>
                </a:avLst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TextBox 69"/>
              <p:cNvSpPr txBox="1"/>
              <p:nvPr/>
            </p:nvSpPr>
            <p:spPr>
              <a:xfrm rot="10800000">
                <a:off x="5257800" y="1550298"/>
                <a:ext cx="990600" cy="332181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শিট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বার</a:t>
                </a:r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sp>
        <p:nvSpPr>
          <p:cNvPr id="53" name="Action Button: Forward or Next 52">
            <a:hlinkClick r:id="" action="ppaction://hlinkshowjump?jump=nextslide" highlightClick="1"/>
          </p:cNvPr>
          <p:cNvSpPr/>
          <p:nvPr/>
        </p:nvSpPr>
        <p:spPr>
          <a:xfrm>
            <a:off x="8610600" y="6477000"/>
            <a:ext cx="533400" cy="381000"/>
          </a:xfrm>
          <a:prstGeom prst="actionButtonForwardNex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Action Button: Back or Previous 54">
            <a:hlinkClick r:id="" action="ppaction://hlinkshowjump?jump=previousslide" highlightClick="1"/>
          </p:cNvPr>
          <p:cNvSpPr/>
          <p:nvPr/>
        </p:nvSpPr>
        <p:spPr>
          <a:xfrm>
            <a:off x="0" y="6477000"/>
            <a:ext cx="457200" cy="381000"/>
          </a:xfrm>
          <a:prstGeom prst="actionButtonBackPreviou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59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14400"/>
            <a:ext cx="8991600" cy="5410200"/>
          </a:xfrm>
          <a:prstGeom prst="rect">
            <a:avLst/>
          </a:prstGeom>
        </p:spPr>
      </p:pic>
      <p:sp>
        <p:nvSpPr>
          <p:cNvPr id="3" name="TextBox 4"/>
          <p:cNvSpPr txBox="1"/>
          <p:nvPr/>
        </p:nvSpPr>
        <p:spPr>
          <a:xfrm>
            <a:off x="3619500" y="2885182"/>
            <a:ext cx="4457700" cy="10772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১। অফিস বাটন ক্লিক করতে হবে। </a:t>
            </a:r>
          </a:p>
          <a:p>
            <a:r>
              <a:rPr lang="bn-BD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২। নিঊ বাটন ক্লিক করতে হবে। 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6"/>
          <p:cNvSpPr txBox="1"/>
          <p:nvPr/>
        </p:nvSpPr>
        <p:spPr>
          <a:xfrm>
            <a:off x="3657600" y="4292025"/>
            <a:ext cx="44577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কী বোর্ড কমান্ড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&gt; 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ea typeface="Batang" pitchFamily="18" charset="-127"/>
                <a:cs typeface="NikoshBAN" pitchFamily="2" charset="0"/>
              </a:rPr>
              <a:t>Ctrl+n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52400" y="900752"/>
            <a:ext cx="914400" cy="533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75312" y="1455760"/>
            <a:ext cx="1828800" cy="47880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6"/>
          <p:cNvSpPr txBox="1"/>
          <p:nvPr/>
        </p:nvSpPr>
        <p:spPr>
          <a:xfrm>
            <a:off x="2667000" y="177225"/>
            <a:ext cx="44577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ওয়ার্কশিট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খোলার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Action Button: Forward or Next 9">
            <a:hlinkClick r:id="" action="ppaction://hlinkshowjump?jump=nextslide" highlightClick="1"/>
          </p:cNvPr>
          <p:cNvSpPr/>
          <p:nvPr/>
        </p:nvSpPr>
        <p:spPr>
          <a:xfrm>
            <a:off x="8610600" y="6477000"/>
            <a:ext cx="533400" cy="381000"/>
          </a:xfrm>
          <a:prstGeom prst="actionButtonForwardNex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Home 11">
            <a:hlinkClick r:id="" action="ppaction://hlinkshowjump?jump=firstslide" highlightClick="1"/>
          </p:cNvPr>
          <p:cNvSpPr/>
          <p:nvPr/>
        </p:nvSpPr>
        <p:spPr>
          <a:xfrm>
            <a:off x="0" y="0"/>
            <a:ext cx="457200" cy="533400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ction Button: Back or Previous 12">
            <a:hlinkClick r:id="" action="ppaction://hlinkshowjump?jump=previousslide" highlightClick="1"/>
          </p:cNvPr>
          <p:cNvSpPr/>
          <p:nvPr/>
        </p:nvSpPr>
        <p:spPr>
          <a:xfrm>
            <a:off x="0" y="6477000"/>
            <a:ext cx="457200" cy="381000"/>
          </a:xfrm>
          <a:prstGeom prst="actionButtonBackPreviou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18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14400"/>
            <a:ext cx="7924800" cy="40914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Box 1"/>
          <p:cNvSpPr txBox="1"/>
          <p:nvPr/>
        </p:nvSpPr>
        <p:spPr>
          <a:xfrm>
            <a:off x="3124200" y="6727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8610600" y="6477000"/>
            <a:ext cx="533400" cy="381000"/>
          </a:xfrm>
          <a:prstGeom prst="actionButtonForwardNex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Home 4">
            <a:hlinkClick r:id="" action="ppaction://hlinkshowjump?jump=firstslide" highlightClick="1"/>
          </p:cNvPr>
          <p:cNvSpPr/>
          <p:nvPr/>
        </p:nvSpPr>
        <p:spPr>
          <a:xfrm>
            <a:off x="0" y="0"/>
            <a:ext cx="457200" cy="533400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0" y="6477000"/>
            <a:ext cx="457200" cy="381000"/>
          </a:xfrm>
          <a:prstGeom prst="actionButtonBackPreviou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Information 6">
            <a:hlinkClick r:id="rId3" action="ppaction://hlinksldjump" highlightClick="1"/>
          </p:cNvPr>
          <p:cNvSpPr/>
          <p:nvPr/>
        </p:nvSpPr>
        <p:spPr>
          <a:xfrm>
            <a:off x="8610600" y="34119"/>
            <a:ext cx="506104" cy="499281"/>
          </a:xfrm>
          <a:prstGeom prst="actionButtonInformation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5282625"/>
            <a:ext cx="81534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ওয়ার্কশিট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সংবলিত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ওয়ার্কবুক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খেলার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96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-50840"/>
            <a:ext cx="21297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001524"/>
            <a:ext cx="3886200" cy="44627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300" dirty="0" smtClean="0"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স্প্রেডশিট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3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227" y="1716353"/>
            <a:ext cx="2438400" cy="44627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300" dirty="0" smtClean="0"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মাইক্রোসফট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এক্সেল</a:t>
            </a:r>
            <a:endParaRPr lang="en-US" sz="23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4113" y="1004501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সঠিক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05818" y="10045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81227" y="1716353"/>
            <a:ext cx="1676400" cy="44627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300" dirty="0" smtClean="0">
                <a:latin typeface="NikoshBAN" pitchFamily="2" charset="0"/>
                <a:cs typeface="NikoshBAN" pitchFamily="2" charset="0"/>
              </a:rPr>
              <a:t>খ.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ভিসিক্যালক</a:t>
            </a:r>
            <a:endParaRPr lang="en-US" sz="23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10027" y="1716353"/>
            <a:ext cx="2438400" cy="44627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300" dirty="0" smtClean="0">
                <a:latin typeface="NikoshBAN" pitchFamily="2" charset="0"/>
                <a:cs typeface="NikoshBAN" pitchFamily="2" charset="0"/>
              </a:rPr>
              <a:t>গ.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ওপেন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অফিস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ক্যালক</a:t>
            </a:r>
            <a:endParaRPr lang="en-US" sz="23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36083" y="1716353"/>
            <a:ext cx="1355517" cy="44627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300" dirty="0" smtClean="0">
                <a:latin typeface="NikoshBAN" pitchFamily="2" charset="0"/>
                <a:cs typeface="NikoshBAN" pitchFamily="2" charset="0"/>
              </a:rPr>
              <a:t>ঘ.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কেস্প্রেড</a:t>
            </a:r>
            <a:endParaRPr lang="en-US" sz="23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47815" y="980589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04597" y="1044179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9681" y="2805005"/>
            <a:ext cx="3886200" cy="44627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300" dirty="0" smtClean="0">
                <a:latin typeface="NikoshBAN" pitchFamily="2" charset="0"/>
                <a:cs typeface="NikoshBAN" pitchFamily="2" charset="0"/>
              </a:rPr>
              <a:t>২.ওয়ার্কবুকে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অনেকগুলো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23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600" y="3501610"/>
            <a:ext cx="1288119" cy="44627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300" dirty="0" smtClean="0"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সারি</a:t>
            </a:r>
            <a:endParaRPr lang="en-US" sz="23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12769" y="2364962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সঠিক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98143" y="230991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32086" y="3516124"/>
            <a:ext cx="1434832" cy="44627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300" dirty="0">
                <a:latin typeface="NikoshBAN" pitchFamily="2" charset="0"/>
                <a:cs typeface="NikoshBAN" pitchFamily="2" charset="0"/>
              </a:rPr>
              <a:t>গ.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ওয়ার্কশিট</a:t>
            </a:r>
            <a:endParaRPr lang="en-US" sz="23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19829" y="3516124"/>
            <a:ext cx="1295376" cy="44627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খ.কলাম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3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51196" y="3516124"/>
            <a:ext cx="1912209" cy="44627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300" dirty="0" smtClean="0">
                <a:latin typeface="NikoshBAN" pitchFamily="2" charset="0"/>
                <a:cs typeface="NikoshBAN" pitchFamily="2" charset="0"/>
              </a:rPr>
              <a:t>ঘ.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সারি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কলাম</a:t>
            </a:r>
            <a:endParaRPr lang="en-US" sz="23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29170" y="2299636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61827" y="2299635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152400" y="4572000"/>
            <a:ext cx="3886200" cy="44627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300" dirty="0" smtClean="0"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সেল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>
                <a:latin typeface="NikoshBAN" pitchFamily="2" charset="0"/>
                <a:cs typeface="NikoshBAN" pitchFamily="2" charset="0"/>
              </a:rPr>
              <a:t>অ্যাড্রেস</a:t>
            </a:r>
            <a:r>
              <a:rPr lang="en-US" sz="23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3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4926546" y="5351655"/>
            <a:ext cx="1746912" cy="44627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300" dirty="0">
                <a:latin typeface="NikoshBAN" pitchFamily="2" charset="0"/>
                <a:cs typeface="NikoshBAN" pitchFamily="2" charset="0"/>
              </a:rPr>
              <a:t>গ. A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5381688" y="4178184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সঠিক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4961827" y="4208287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590427" y="5351655"/>
            <a:ext cx="1676400" cy="44627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300" dirty="0"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en-US" sz="23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2869146" y="5351655"/>
            <a:ext cx="1518312" cy="44627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300" dirty="0">
                <a:latin typeface="NikoshBAN" pitchFamily="2" charset="0"/>
                <a:cs typeface="NikoshBAN" pitchFamily="2" charset="0"/>
              </a:rPr>
              <a:t>খ. 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7N</a:t>
            </a:r>
            <a:endParaRPr lang="en-US" sz="23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7121856" y="5351655"/>
            <a:ext cx="1336344" cy="44627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300" dirty="0">
                <a:latin typeface="NikoshBAN" pitchFamily="2" charset="0"/>
                <a:cs typeface="NikoshBAN" pitchFamily="2" charset="0"/>
              </a:rPr>
              <a:t>ঘ. 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9</a:t>
            </a:r>
            <a:endParaRPr lang="en-US" sz="23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5010027" y="4130089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5010027" y="4130088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Action Button: Forward or Next 29">
            <a:hlinkClick r:id="" action="ppaction://hlinkshowjump?jump=nextslide" highlightClick="1"/>
          </p:cNvPr>
          <p:cNvSpPr/>
          <p:nvPr/>
        </p:nvSpPr>
        <p:spPr>
          <a:xfrm>
            <a:off x="8610600" y="6477000"/>
            <a:ext cx="533400" cy="381000"/>
          </a:xfrm>
          <a:prstGeom prst="actionButtonForwardNex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ction Button: Home 30">
            <a:hlinkClick r:id="" action="ppaction://hlinkshowjump?jump=firstslide" highlightClick="1"/>
          </p:cNvPr>
          <p:cNvSpPr/>
          <p:nvPr/>
        </p:nvSpPr>
        <p:spPr>
          <a:xfrm>
            <a:off x="0" y="0"/>
            <a:ext cx="457200" cy="533400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ction Button: Back or Previous 31">
            <a:hlinkClick r:id="" action="ppaction://hlinkshowjump?jump=previousslide" highlightClick="1"/>
          </p:cNvPr>
          <p:cNvSpPr/>
          <p:nvPr/>
        </p:nvSpPr>
        <p:spPr>
          <a:xfrm>
            <a:off x="0" y="6477000"/>
            <a:ext cx="457200" cy="381000"/>
          </a:xfrm>
          <a:prstGeom prst="actionButtonBackPreviou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ction Button: Information 32">
            <a:hlinkClick r:id="rId3" action="ppaction://hlinksldjump" highlightClick="1"/>
          </p:cNvPr>
          <p:cNvSpPr/>
          <p:nvPr/>
        </p:nvSpPr>
        <p:spPr>
          <a:xfrm>
            <a:off x="8610600" y="34119"/>
            <a:ext cx="506104" cy="499281"/>
          </a:xfrm>
          <a:prstGeom prst="actionButtonInformation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400098" y="187870"/>
            <a:ext cx="3978998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উত্তরের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পাশে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ঠিক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দাও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35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3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3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3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3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3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3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3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3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4" grpId="0"/>
      <p:bldP spid="15" grpId="0"/>
      <p:bldP spid="18" grpId="0"/>
      <p:bldP spid="19" grpId="0"/>
      <p:bldP spid="23" grpId="0"/>
      <p:bldP spid="24" grpId="0"/>
      <p:bldP spid="121" grpId="0"/>
      <p:bldP spid="122" grpId="0"/>
      <p:bldP spid="126" grpId="0"/>
      <p:bldP spid="127" grpId="0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6727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8610600" y="6477000"/>
            <a:ext cx="533400" cy="381000"/>
          </a:xfrm>
          <a:prstGeom prst="actionButtonForwardNex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Home 4">
            <a:hlinkClick r:id="" action="ppaction://hlinkshowjump?jump=firstslide" highlightClick="1"/>
          </p:cNvPr>
          <p:cNvSpPr/>
          <p:nvPr/>
        </p:nvSpPr>
        <p:spPr>
          <a:xfrm>
            <a:off x="0" y="0"/>
            <a:ext cx="457200" cy="533400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0" y="6477000"/>
            <a:ext cx="457200" cy="381000"/>
          </a:xfrm>
          <a:prstGeom prst="actionButtonBackPreviou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Information 6">
            <a:hlinkClick r:id="rId2" action="ppaction://hlinksldjump" highlightClick="1"/>
          </p:cNvPr>
          <p:cNvSpPr/>
          <p:nvPr/>
        </p:nvSpPr>
        <p:spPr>
          <a:xfrm>
            <a:off x="8610600" y="34119"/>
            <a:ext cx="506104" cy="499281"/>
          </a:xfrm>
          <a:prstGeom prst="actionButtonInformation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7" t="8290" r="7917" b="22486"/>
          <a:stretch/>
        </p:blipFill>
        <p:spPr>
          <a:xfrm>
            <a:off x="1272732" y="1219200"/>
            <a:ext cx="6042468" cy="3505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2694" y="5029200"/>
            <a:ext cx="8157906" cy="120032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পরীক্ষায়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সংরক্ষণে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প্রকাশে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স্প্রেডশিট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সুবিধাজনক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56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0"/>
            <a:ext cx="2514600" cy="8229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ফিরে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>
            <a:hlinkClick r:id="rId2" action="ppaction://hlinksldjump"/>
          </p:cNvPr>
          <p:cNvSpPr/>
          <p:nvPr/>
        </p:nvSpPr>
        <p:spPr>
          <a:xfrm>
            <a:off x="6781800" y="3962400"/>
            <a:ext cx="1600200" cy="1905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>
            <a:hlinkClick r:id="rId3" action="ppaction://hlinksldjump"/>
          </p:cNvPr>
          <p:cNvSpPr/>
          <p:nvPr/>
        </p:nvSpPr>
        <p:spPr>
          <a:xfrm>
            <a:off x="6781800" y="1676400"/>
            <a:ext cx="1981200" cy="1905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4800600" y="3962400"/>
            <a:ext cx="1600200" cy="1905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>
            <a:hlinkClick r:id="rId5" action="ppaction://hlinksldjump"/>
          </p:cNvPr>
          <p:cNvSpPr/>
          <p:nvPr/>
        </p:nvSpPr>
        <p:spPr>
          <a:xfrm>
            <a:off x="4800600" y="1676400"/>
            <a:ext cx="1600200" cy="1905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ঘোষণা</a:t>
            </a:r>
            <a:endParaRPr lang="en-US" sz="4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>
            <a:hlinkClick r:id="rId6" action="ppaction://hlinksldjump"/>
          </p:cNvPr>
          <p:cNvSpPr/>
          <p:nvPr/>
        </p:nvSpPr>
        <p:spPr>
          <a:xfrm>
            <a:off x="838200" y="3990833"/>
            <a:ext cx="1600200" cy="1905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>
            <a:hlinkClick r:id="rId7" action="ppaction://hlinksldjump"/>
          </p:cNvPr>
          <p:cNvSpPr/>
          <p:nvPr/>
        </p:nvSpPr>
        <p:spPr>
          <a:xfrm>
            <a:off x="2819400" y="1676400"/>
            <a:ext cx="1600200" cy="1905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>
            <a:hlinkClick r:id="rId8" action="ppaction://hlinksldjump"/>
          </p:cNvPr>
          <p:cNvSpPr/>
          <p:nvPr/>
        </p:nvSpPr>
        <p:spPr>
          <a:xfrm>
            <a:off x="2849539" y="3966950"/>
            <a:ext cx="1600200" cy="1905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>
            <a:hlinkClick r:id="rId9" action="ppaction://hlinksldjump"/>
          </p:cNvPr>
          <p:cNvSpPr/>
          <p:nvPr/>
        </p:nvSpPr>
        <p:spPr>
          <a:xfrm>
            <a:off x="838200" y="1676400"/>
            <a:ext cx="1600200" cy="1905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4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8610600" y="6477000"/>
            <a:ext cx="533400" cy="381000"/>
          </a:xfrm>
          <a:prstGeom prst="actionButtonForwardNex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Home 11">
            <a:hlinkClick r:id="" action="ppaction://hlinkshowjump?jump=firstslide" highlightClick="1"/>
          </p:cNvPr>
          <p:cNvSpPr/>
          <p:nvPr/>
        </p:nvSpPr>
        <p:spPr>
          <a:xfrm>
            <a:off x="0" y="0"/>
            <a:ext cx="457200" cy="533400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ction Button: Back or Previous 12">
            <a:hlinkClick r:id="" action="ppaction://hlinkshowjump?jump=previousslide" highlightClick="1"/>
          </p:cNvPr>
          <p:cNvSpPr/>
          <p:nvPr/>
        </p:nvSpPr>
        <p:spPr>
          <a:xfrm>
            <a:off x="0" y="6477000"/>
            <a:ext cx="457200" cy="381000"/>
          </a:xfrm>
          <a:prstGeom prst="actionButtonBackPreviou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16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mr\Desktop\maria\Clipart_Rose_PNG_Pictu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41009" y="2609850"/>
            <a:ext cx="1883791" cy="31051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52600" y="1752600"/>
            <a:ext cx="4495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9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8610600" y="6477000"/>
            <a:ext cx="533400" cy="381000"/>
          </a:xfrm>
          <a:prstGeom prst="actionButtonForwardNex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Home 4">
            <a:hlinkClick r:id="" action="ppaction://hlinkshowjump?jump=firstslide" highlightClick="1"/>
          </p:cNvPr>
          <p:cNvSpPr/>
          <p:nvPr/>
        </p:nvSpPr>
        <p:spPr>
          <a:xfrm>
            <a:off x="0" y="0"/>
            <a:ext cx="457200" cy="533400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0" y="6477000"/>
            <a:ext cx="457200" cy="381000"/>
          </a:xfrm>
          <a:prstGeom prst="actionButtonBackPreviou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14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"/>
          <p:cNvSpPr/>
          <p:nvPr/>
        </p:nvSpPr>
        <p:spPr>
          <a:xfrm>
            <a:off x="3048000" y="106680"/>
            <a:ext cx="3048000" cy="731520"/>
          </a:xfrm>
          <a:prstGeom prst="flowChartDocumen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33400" y="946666"/>
            <a:ext cx="3810000" cy="4996934"/>
            <a:chOff x="533400" y="1207532"/>
            <a:chExt cx="3810000" cy="4996934"/>
          </a:xfrm>
          <a:scene3d>
            <a:camera prst="orthographicFront"/>
            <a:lightRig rig="threePt" dir="t"/>
          </a:scene3d>
        </p:grpSpPr>
        <p:grpSp>
          <p:nvGrpSpPr>
            <p:cNvPr id="4" name="Group 3"/>
            <p:cNvGrpSpPr/>
            <p:nvPr/>
          </p:nvGrpSpPr>
          <p:grpSpPr>
            <a:xfrm>
              <a:off x="533400" y="1207532"/>
              <a:ext cx="3810000" cy="4904234"/>
              <a:chOff x="533400" y="1344166"/>
              <a:chExt cx="3810000" cy="4904234"/>
            </a:xfrm>
          </p:grpSpPr>
          <p:sp>
            <p:nvSpPr>
              <p:cNvPr id="7" name="Snip Same Side Corner Rectangle 6"/>
              <p:cNvSpPr/>
              <p:nvPr/>
            </p:nvSpPr>
            <p:spPr>
              <a:xfrm>
                <a:off x="533400" y="2057400"/>
                <a:ext cx="3810000" cy="4191000"/>
              </a:xfrm>
              <a:prstGeom prst="snip2Same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ound Diagonal Corner Rectangle 7"/>
              <p:cNvSpPr/>
              <p:nvPr/>
            </p:nvSpPr>
            <p:spPr>
              <a:xfrm>
                <a:off x="1143000" y="1344166"/>
                <a:ext cx="2514600" cy="609600"/>
              </a:xfrm>
              <a:prstGeom prst="round2DiagRect">
                <a:avLst>
                  <a:gd name="adj1" fmla="val 16667"/>
                  <a:gd name="adj2" fmla="val 50000"/>
                </a:avLst>
              </a:prstGeom>
              <a:sp3d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dirty="0" err="1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শিক্ষক</a:t>
                </a:r>
                <a:endParaRPr lang="en-US" sz="44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533400" y="4080808"/>
              <a:ext cx="3810000" cy="2123658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মো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: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ইউসুফ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আলী</a:t>
              </a:r>
              <a:endParaRPr lang="en-US" sz="3200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জনতা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মডেল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উচ্চ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বিদ্যালয়</a:t>
              </a:r>
              <a:endParaRPr lang="en-US" sz="3200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ধর্মপাশা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সুনামগঞ্জ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pPr algn="ctr"/>
              <a:r>
                <a:rPr lang="en-US" sz="1600" dirty="0" smtClean="0">
                  <a:latin typeface="NikoshBAN" pitchFamily="2" charset="0"/>
                  <a:cs typeface="NikoshBAN" pitchFamily="2" charset="0"/>
                </a:rPr>
                <a:t>E-mail- </a:t>
              </a:r>
              <a:r>
                <a:rPr lang="en-US" sz="1600" dirty="0" smtClean="0">
                  <a:latin typeface="NikoshBAN" pitchFamily="2" charset="0"/>
                  <a:cs typeface="NikoshBAN" pitchFamily="2" charset="0"/>
                  <a:hlinkClick r:id="rId2"/>
                </a:rPr>
                <a:t>nyusufali</a:t>
              </a:r>
              <a:r>
                <a:rPr lang="en-US" sz="1600" dirty="0" smtClean="0">
                  <a:latin typeface="Times New Roman" pitchFamily="18" charset="0"/>
                  <a:cs typeface="Times New Roman" pitchFamily="18" charset="0"/>
                  <a:hlinkClick r:id="rId2"/>
                </a:rPr>
                <a:t>926</a:t>
              </a:r>
              <a:r>
                <a:rPr lang="en-US" sz="1600" dirty="0" smtClean="0">
                  <a:latin typeface="NikoshBAN" pitchFamily="2" charset="0"/>
                  <a:cs typeface="NikoshBAN" pitchFamily="2" charset="0"/>
                  <a:hlinkClick r:id="rId2"/>
                </a:rPr>
                <a:t>@gmail.com</a:t>
              </a:r>
              <a:endParaRPr lang="en-US" sz="1600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sz="2000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718486" y="914400"/>
            <a:ext cx="3815914" cy="5016263"/>
            <a:chOff x="4718486" y="1124405"/>
            <a:chExt cx="3815914" cy="5016263"/>
          </a:xfrm>
        </p:grpSpPr>
        <p:grpSp>
          <p:nvGrpSpPr>
            <p:cNvPr id="10" name="Group 9"/>
            <p:cNvGrpSpPr/>
            <p:nvPr/>
          </p:nvGrpSpPr>
          <p:grpSpPr>
            <a:xfrm>
              <a:off x="4724400" y="1124405"/>
              <a:ext cx="3810000" cy="4971595"/>
              <a:chOff x="4800600" y="1276805"/>
              <a:chExt cx="3810000" cy="4971595"/>
            </a:xfrm>
          </p:grpSpPr>
          <p:sp>
            <p:nvSpPr>
              <p:cNvPr id="12" name="Snip Same Side Corner Rectangle 11"/>
              <p:cNvSpPr/>
              <p:nvPr/>
            </p:nvSpPr>
            <p:spPr>
              <a:xfrm>
                <a:off x="4800600" y="2057400"/>
                <a:ext cx="3810000" cy="4191000"/>
              </a:xfrm>
              <a:prstGeom prst="snip2Same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ound Diagonal Corner Rectangle 12"/>
              <p:cNvSpPr/>
              <p:nvPr/>
            </p:nvSpPr>
            <p:spPr>
              <a:xfrm>
                <a:off x="5448300" y="1276805"/>
                <a:ext cx="2514600" cy="609600"/>
              </a:xfrm>
              <a:prstGeom prst="round2DiagRect">
                <a:avLst>
                  <a:gd name="adj1" fmla="val 16667"/>
                  <a:gd name="adj2" fmla="val 50000"/>
                </a:avLst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dirty="0" err="1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পাঠ</a:t>
                </a:r>
                <a:endParaRPr lang="en-US" sz="44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4718486" y="4078565"/>
              <a:ext cx="3810000" cy="206210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শ্রেণি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-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	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৮ম</a:t>
              </a:r>
            </a:p>
            <a:p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বিষয়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-	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তথ্য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যোগাযোগ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প্রযুক্তি</a:t>
              </a:r>
              <a:endParaRPr lang="en-US" sz="2800" dirty="0" smtClean="0">
                <a:latin typeface="NikoshBAN" pitchFamily="2" charset="0"/>
                <a:cs typeface="NikoshBAN" pitchFamily="2" charset="0"/>
              </a:endParaRPr>
            </a:p>
            <a:p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তারিখ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- 0২-১2-২০১৫</a:t>
              </a:r>
            </a:p>
            <a:p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সময়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-	৪৫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মিনিট</a:t>
              </a:r>
              <a:endParaRPr lang="en-US" sz="3200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28800"/>
            <a:ext cx="1524000" cy="1889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491" y="1950654"/>
            <a:ext cx="1401817" cy="1645525"/>
          </a:xfrm>
          <a:prstGeom prst="rect">
            <a:avLst/>
          </a:prstGeom>
        </p:spPr>
      </p:pic>
      <p:sp>
        <p:nvSpPr>
          <p:cNvPr id="16" name="Action Button: Forward or Next 15">
            <a:hlinkClick r:id="" action="ppaction://hlinkshowjump?jump=nextslide" highlightClick="1"/>
          </p:cNvPr>
          <p:cNvSpPr/>
          <p:nvPr/>
        </p:nvSpPr>
        <p:spPr>
          <a:xfrm>
            <a:off x="8610600" y="6477000"/>
            <a:ext cx="533400" cy="381000"/>
          </a:xfrm>
          <a:prstGeom prst="actionButtonForwardNex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ction Button: Home 16">
            <a:hlinkClick r:id="" action="ppaction://hlinkshowjump?jump=firstslide" highlightClick="1"/>
          </p:cNvPr>
          <p:cNvSpPr/>
          <p:nvPr/>
        </p:nvSpPr>
        <p:spPr>
          <a:xfrm>
            <a:off x="0" y="0"/>
            <a:ext cx="457200" cy="533400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ction Button: Back or Previous 17">
            <a:hlinkClick r:id="" action="ppaction://hlinkshowjump?jump=previousslide" highlightClick="1"/>
          </p:cNvPr>
          <p:cNvSpPr/>
          <p:nvPr/>
        </p:nvSpPr>
        <p:spPr>
          <a:xfrm>
            <a:off x="0" y="6477000"/>
            <a:ext cx="457200" cy="381000"/>
          </a:xfrm>
          <a:prstGeom prst="actionButtonBackPreviou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ction Button: Information 18">
            <a:hlinkClick r:id="rId5" action="ppaction://hlinksldjump" highlightClick="1"/>
          </p:cNvPr>
          <p:cNvSpPr/>
          <p:nvPr/>
        </p:nvSpPr>
        <p:spPr>
          <a:xfrm>
            <a:off x="8610600" y="34119"/>
            <a:ext cx="506104" cy="499281"/>
          </a:xfrm>
          <a:prstGeom prst="actionButtonInformation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37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8" y="119063"/>
            <a:ext cx="6700837" cy="79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419600"/>
            <a:ext cx="3235517" cy="18589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66800"/>
            <a:ext cx="3200400" cy="18617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247063"/>
            <a:ext cx="3270635" cy="1867737"/>
          </a:xfrm>
          <a:prstGeom prst="rect">
            <a:avLst/>
          </a:prstGeom>
        </p:spPr>
      </p:pic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610600" y="6477000"/>
            <a:ext cx="533400" cy="381000"/>
          </a:xfrm>
          <a:prstGeom prst="actionButtonForwardNex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0" y="0"/>
            <a:ext cx="457200" cy="533400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Back or Previous 8">
            <a:hlinkClick r:id="" action="ppaction://hlinkshowjump?jump=previousslide" highlightClick="1"/>
          </p:cNvPr>
          <p:cNvSpPr/>
          <p:nvPr/>
        </p:nvSpPr>
        <p:spPr>
          <a:xfrm>
            <a:off x="0" y="6477000"/>
            <a:ext cx="457200" cy="381000"/>
          </a:xfrm>
          <a:prstGeom prst="actionButtonBackPreviou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56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51860">
            <a:off x="1621255" y="1179008"/>
            <a:ext cx="5083782" cy="41768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0"/>
            <a:ext cx="4034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u="sng" dirty="0" smtClean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sz="3600" b="1" u="sng" dirty="0" smtClean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জকের পাঠের বিষয়-</a:t>
            </a:r>
            <a:endParaRPr lang="en-US" sz="3600" b="1" u="sng" dirty="0">
              <a:ln>
                <a:solidFill>
                  <a:srgbClr val="00B05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5600" y="5029200"/>
            <a:ext cx="6400800" cy="1142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sz="7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স্প্রেডশিটের</a:t>
            </a:r>
            <a:r>
              <a:rPr lang="en-US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7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610600" y="6477000"/>
            <a:ext cx="533400" cy="381000"/>
          </a:xfrm>
          <a:prstGeom prst="actionButtonForwardNex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0" y="0"/>
            <a:ext cx="457200" cy="533400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0" y="6477000"/>
            <a:ext cx="457200" cy="381000"/>
          </a:xfrm>
          <a:prstGeom prst="actionButtonBackPreviou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Information 7">
            <a:hlinkClick r:id="rId3" action="ppaction://hlinksldjump" highlightClick="1"/>
          </p:cNvPr>
          <p:cNvSpPr/>
          <p:nvPr/>
        </p:nvSpPr>
        <p:spPr>
          <a:xfrm>
            <a:off x="8610600" y="34119"/>
            <a:ext cx="506104" cy="499281"/>
          </a:xfrm>
          <a:prstGeom prst="actionButtonInformation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387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0916"/>
            <a:ext cx="9144000" cy="6589432"/>
          </a:xfrm>
          <a:prstGeom prst="rect">
            <a:avLst/>
          </a:prstGeom>
        </p:spPr>
      </p:pic>
      <p:sp>
        <p:nvSpPr>
          <p:cNvPr id="2" name="Flowchart: Punched Tape 1"/>
          <p:cNvSpPr/>
          <p:nvPr/>
        </p:nvSpPr>
        <p:spPr>
          <a:xfrm rot="442061">
            <a:off x="4308327" y="371262"/>
            <a:ext cx="2819400" cy="822960"/>
          </a:xfrm>
          <a:prstGeom prst="flowChartPunchedTape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isometricOffAxis1Righ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19952596">
            <a:off x="436257" y="1118056"/>
            <a:ext cx="3810000" cy="540841"/>
          </a:xfrm>
          <a:prstGeom prst="rect">
            <a:avLst/>
          </a:prstGeom>
          <a:ln/>
          <a:scene3d>
            <a:camera prst="obliqueBottomRight"/>
            <a:lightRig rig="threePt" dir="t"/>
          </a:scene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..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98605" y="2600980"/>
            <a:ext cx="5430795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SzPct val="102000"/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স্প্রেডশিট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98605" y="3667780"/>
            <a:ext cx="7183395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স্প্রেডশিট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ক্ষেত্র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98605" y="4876800"/>
            <a:ext cx="7259595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স্প্রেডশিট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কৌশল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Action Button: Forward or Next 9">
            <a:hlinkClick r:id="" action="ppaction://hlinkshowjump?jump=nextslide" highlightClick="1"/>
          </p:cNvPr>
          <p:cNvSpPr/>
          <p:nvPr/>
        </p:nvSpPr>
        <p:spPr>
          <a:xfrm>
            <a:off x="8610600" y="6477000"/>
            <a:ext cx="533400" cy="381000"/>
          </a:xfrm>
          <a:prstGeom prst="actionButtonForwardNex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Home 10">
            <a:hlinkClick r:id="" action="ppaction://hlinkshowjump?jump=firstslide" highlightClick="1"/>
          </p:cNvPr>
          <p:cNvSpPr/>
          <p:nvPr/>
        </p:nvSpPr>
        <p:spPr>
          <a:xfrm>
            <a:off x="0" y="0"/>
            <a:ext cx="457200" cy="533400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Back or Previous 11">
            <a:hlinkClick r:id="" action="ppaction://hlinkshowjump?jump=previousslide" highlightClick="1"/>
          </p:cNvPr>
          <p:cNvSpPr/>
          <p:nvPr/>
        </p:nvSpPr>
        <p:spPr>
          <a:xfrm>
            <a:off x="0" y="6477000"/>
            <a:ext cx="457200" cy="381000"/>
          </a:xfrm>
          <a:prstGeom prst="actionButtonBackPreviou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ction Button: Information 15">
            <a:hlinkClick r:id="rId3" action="ppaction://hlinksldjump" highlightClick="1"/>
          </p:cNvPr>
          <p:cNvSpPr/>
          <p:nvPr/>
        </p:nvSpPr>
        <p:spPr>
          <a:xfrm>
            <a:off x="8610600" y="34119"/>
            <a:ext cx="506104" cy="499281"/>
          </a:xfrm>
          <a:prstGeom prst="actionButtonInformation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4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4" y="914400"/>
            <a:ext cx="9067800" cy="46822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9200" y="3810000"/>
            <a:ext cx="6858000" cy="110799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2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স্প্রেড</a:t>
            </a:r>
            <a:r>
              <a:rPr lang="en-US" sz="2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bn-BD" sz="2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bn-BD" sz="2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আভিধানিক অর্থ হলো ছড়ানো </a:t>
            </a:r>
            <a:r>
              <a:rPr lang="en-US" sz="2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2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মাপের</a:t>
            </a:r>
            <a:r>
              <a:rPr lang="en-US" sz="2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কাগজ</a:t>
            </a:r>
            <a:r>
              <a:rPr lang="bn-BD" sz="2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ব্যবসা প্রতিষ্ঠানের হিসাব সংরক্ষণের জন্য এ ধরণের কাগজ ব্যবহার করা হয় । বর্তমানে এ কাগজের স্থান দখল করেছে সফটওয়্যার নির্ভর </a:t>
            </a:r>
            <a:r>
              <a:rPr lang="bn-BD" sz="2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স্প্রেড</a:t>
            </a:r>
            <a:r>
              <a:rPr lang="en-US" sz="2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bn-BD" sz="2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bn-BD" sz="2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প্রোগ্রাম। </a:t>
            </a:r>
            <a:endParaRPr lang="en-US" sz="2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2286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স্প্রেডশিটের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ধারণা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3244" y="5867692"/>
            <a:ext cx="2743200" cy="43088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2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</a:t>
            </a:r>
            <a:r>
              <a:rPr lang="en-US" sz="2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</a:t>
            </a:r>
            <a:r>
              <a:rPr lang="en-US" sz="2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610600" y="6477000"/>
            <a:ext cx="533400" cy="381000"/>
          </a:xfrm>
          <a:prstGeom prst="actionButtonForwardNex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0" y="0"/>
            <a:ext cx="457200" cy="533400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Back or Previous 8">
            <a:hlinkClick r:id="" action="ppaction://hlinkshowjump?jump=previousslide" highlightClick="1"/>
          </p:cNvPr>
          <p:cNvSpPr/>
          <p:nvPr/>
        </p:nvSpPr>
        <p:spPr>
          <a:xfrm>
            <a:off x="0" y="6477000"/>
            <a:ext cx="457200" cy="381000"/>
          </a:xfrm>
          <a:prstGeom prst="actionButtonBackPreviou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16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9178" y="1021140"/>
            <a:ext cx="7514222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স্প্রেডশিট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প্রোগ্রাম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ওয়ার্কবুকও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হয়।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রেজিস্টার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অনেকগুলো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তেমনি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ওয়ার্কবুকে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অনেকগুলো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ওয়ার্কশিট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একেকটা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ওয়ার্কশিটে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বহুসংখ্যক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সারি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(Row)ও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কলাম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(Column)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এটা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895600"/>
            <a:ext cx="6558997" cy="17717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39178" y="5265003"/>
            <a:ext cx="7514222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A,B,C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….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কলাম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1,2,3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….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সারি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নির্দেশ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হয়।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ছোট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ঘরগুলিকে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সেল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(Cell)।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610600" y="6477000"/>
            <a:ext cx="533400" cy="381000"/>
          </a:xfrm>
          <a:prstGeom prst="actionButtonForwardNex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0" y="0"/>
            <a:ext cx="457200" cy="533400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0" y="6477000"/>
            <a:ext cx="457200" cy="381000"/>
          </a:xfrm>
          <a:prstGeom prst="actionButtonBackPreviou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3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62"/>
          <a:stretch/>
        </p:blipFill>
        <p:spPr>
          <a:xfrm>
            <a:off x="1676401" y="1413854"/>
            <a:ext cx="5486400" cy="34629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24200" y="6727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" y="5007114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স্প্রেডশিট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প্রোগ্রাম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বুঝ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610600" y="6477000"/>
            <a:ext cx="533400" cy="381000"/>
          </a:xfrm>
          <a:prstGeom prst="actionButtonForwardNex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0" y="0"/>
            <a:ext cx="457200" cy="533400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Back or Previous 7">
            <a:hlinkClick r:id="" action="ppaction://hlinkshowjump?jump=previousslide" highlightClick="1"/>
          </p:cNvPr>
          <p:cNvSpPr/>
          <p:nvPr/>
        </p:nvSpPr>
        <p:spPr>
          <a:xfrm>
            <a:off x="0" y="6477000"/>
            <a:ext cx="457200" cy="381000"/>
          </a:xfrm>
          <a:prstGeom prst="actionButtonBackPreviou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Information 8">
            <a:hlinkClick r:id="rId3" action="ppaction://hlinksldjump" highlightClick="1"/>
          </p:cNvPr>
          <p:cNvSpPr/>
          <p:nvPr/>
        </p:nvSpPr>
        <p:spPr>
          <a:xfrm>
            <a:off x="8610600" y="34119"/>
            <a:ext cx="506104" cy="499281"/>
          </a:xfrm>
          <a:prstGeom prst="actionButtonInformation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97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67270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স্প্রেডশিট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ক্ষেত্র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সমূহ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66800"/>
            <a:ext cx="3352800" cy="1981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" y="1103194"/>
            <a:ext cx="3657600" cy="194480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" y="3810000"/>
            <a:ext cx="3657600" cy="2209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48" y="3810000"/>
            <a:ext cx="3491552" cy="204950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928048" y="3186752"/>
            <a:ext cx="1815152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পরীক্ষার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রেজাল্টে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55124" y="3143534"/>
            <a:ext cx="1815152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বাজেট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ঘোষণায়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56648" y="6019800"/>
            <a:ext cx="1815152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বার্ষিক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পরিকল্পণায়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81600" y="6036860"/>
            <a:ext cx="1815152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গাণিতিক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হিসাবে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Action Button: Forward or Next 11">
            <a:hlinkClick r:id="" action="ppaction://hlinkshowjump?jump=nextslide" highlightClick="1"/>
          </p:cNvPr>
          <p:cNvSpPr/>
          <p:nvPr/>
        </p:nvSpPr>
        <p:spPr>
          <a:xfrm>
            <a:off x="8610600" y="6477000"/>
            <a:ext cx="533400" cy="381000"/>
          </a:xfrm>
          <a:prstGeom prst="actionButtonForwardNex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0" y="0"/>
            <a:ext cx="457200" cy="533400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0" y="6477000"/>
            <a:ext cx="457200" cy="381000"/>
          </a:xfrm>
          <a:prstGeom prst="actionButtonBackPreviou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767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997</TotalTime>
  <Words>434</Words>
  <Application>Microsoft Office PowerPoint</Application>
  <PresentationFormat>On-screen Show (4:3)</PresentationFormat>
  <Paragraphs>105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Yusuf Ali</dc:creator>
  <cp:lastModifiedBy>ismail - [2010]</cp:lastModifiedBy>
  <cp:revision>145</cp:revision>
  <dcterms:created xsi:type="dcterms:W3CDTF">2006-08-16T00:00:00Z</dcterms:created>
  <dcterms:modified xsi:type="dcterms:W3CDTF">2015-12-04T17:37:20Z</dcterms:modified>
</cp:coreProperties>
</file>