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4" r:id="rId2"/>
    <p:sldId id="258" r:id="rId3"/>
    <p:sldId id="260" r:id="rId4"/>
    <p:sldId id="271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4218A5-2877-4817-B90C-C36E33A2A64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C1F168-5057-44B6-81D6-7290CD23633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3" y="2819400"/>
            <a:ext cx="8991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b="1" dirty="0">
                <a:solidFill>
                  <a:srgbClr val="F8C376"/>
                </a:solidFill>
                <a:latin typeface="NikoshBAN" pitchFamily="2" charset="0"/>
                <a:cs typeface="NikoshBAN" pitchFamily="2" charset="0"/>
              </a:rPr>
              <a:t>শীতের সকালে সবাইকে শিশিরের শুভেচ্ছা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587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765057" y="1219200"/>
            <a:ext cx="5943600" cy="7620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হৃৎপিন্ডের 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প্রকোষ্ঠসমূহ চিহ্নিতকরণঃ 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he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4" y="1981200"/>
            <a:ext cx="9067800" cy="4800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019800" y="3056204"/>
            <a:ext cx="1447800" cy="28401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3452" y="2940112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বাম অলিন্দ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18067" y="4789373"/>
            <a:ext cx="1219200" cy="359703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680" y="3198213"/>
            <a:ext cx="150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ডান অলিন্দ</a:t>
            </a:r>
            <a:endParaRPr lang="en-US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771409" y="4953000"/>
            <a:ext cx="1212191" cy="30717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4464" y="4953000"/>
            <a:ext cx="98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বাম নিলয়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107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শ্রেণির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1680" y="4883911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ডান </a:t>
            </a:r>
            <a:r>
              <a:rPr lang="bn-IN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নিলয়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1828800" y="3360242"/>
            <a:ext cx="1219200" cy="359703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5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828800" y="914400"/>
            <a:ext cx="51816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09600" y="2438400"/>
            <a:ext cx="8077200" cy="3962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হৃৎপিন্ডের কাজ কী? </a:t>
            </a:r>
          </a:p>
          <a:p>
            <a:pPr>
              <a:buNone/>
            </a:pP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#বাম নিলয় কী?</a:t>
            </a:r>
          </a:p>
          <a:p>
            <a:pPr>
              <a:buNone/>
            </a:pP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#হৃৎপিন্ডের স্বতঃস্ফূর্ত  প্রসারণকে কী বলে?</a:t>
            </a:r>
            <a:endParaRPr lang="bn-IN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286000" y="838200"/>
            <a:ext cx="4572000" cy="9144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362200"/>
            <a:ext cx="78486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হৃৎপিণ্ডের প্রকোষ্ঠগুলোর কার্যাবলী ব্যাখ্যা কর ।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2209800" y="1066800"/>
            <a:ext cx="5029200" cy="990600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762000" y="2743200"/>
            <a:ext cx="7848600" cy="3124200"/>
          </a:xfrm>
          <a:prstGeom prst="round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হৃৎপিণ্ডের লম্বচ্ছেদের চিত্র অঙ্কন করে বিভিন্ন অংশ চিহ্নিত কর ।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" y="23622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সবাইকে </a:t>
            </a:r>
            <a:r>
              <a:rPr lang="bn-IN" sz="9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</a:t>
            </a:r>
            <a:r>
              <a:rPr lang="bn-IN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0600" y="2514600"/>
            <a:ext cx="7599218" cy="4191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নামঃমোঃ নিজাম উদ্দিন</a:t>
            </a:r>
            <a:endParaRPr lang="bn-IN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(বি.এস-সি,বি.এড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  </a:t>
            </a:r>
          </a:p>
          <a:p>
            <a:pPr>
              <a:buNone/>
            </a:pP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সিনিয়র সহকারি শিক্ষক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ওছখালী এস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বালিকা উচ্চ বিদ্যালয়।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হাতিয়া , নোয়াখালী</a:t>
            </a:r>
          </a:p>
          <a:p>
            <a:pPr>
              <a:buNone/>
            </a:pP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মোবাইলঃ০১৭১৮৭৬২৩৮০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zam1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304800"/>
            <a:ext cx="27432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5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1143000"/>
            <a:ext cx="7696200" cy="502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নবম  </a:t>
            </a:r>
          </a:p>
          <a:p>
            <a:pPr>
              <a:buNone/>
            </a:pPr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বিষয়ঃসাধারণ বিজ্ঞান</a:t>
            </a:r>
          </a:p>
          <a:p>
            <a:pPr>
              <a:buNone/>
            </a:pPr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অধ্যায়ঃ৩য়  </a:t>
            </a:r>
            <a:endParaRPr lang="en-US" sz="60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০৬/১২/২০১৫ 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028700" y="762001"/>
            <a:ext cx="6629400" cy="914400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" y="1717964"/>
            <a:ext cx="4592783" cy="430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11037"/>
            <a:ext cx="4648200" cy="4308764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1028700" y="6019801"/>
            <a:ext cx="6629400" cy="761999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হৃৎপিন্ডের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বাহ্যিক গঠন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990600" y="3657600"/>
            <a:ext cx="7391400" cy="23622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হৃৎপিণ্ডের গঠন </a:t>
            </a:r>
            <a:endParaRPr lang="en-US" sz="6000" dirty="0"/>
          </a:p>
        </p:txBody>
      </p:sp>
      <p:sp>
        <p:nvSpPr>
          <p:cNvPr id="6" name="Oval 5"/>
          <p:cNvSpPr/>
          <p:nvPr/>
        </p:nvSpPr>
        <p:spPr>
          <a:xfrm>
            <a:off x="1066800" y="990600"/>
            <a:ext cx="6781800" cy="1981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bn-IN" sz="7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114300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90500" y="2667000"/>
            <a:ext cx="8572500" cy="388620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এই পাঠ শেষে শিক্ষার্থীরা হৃৎপিন্ড কী তা বলতে পারবে।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২।এই পাঠ শেষে শিক্ষার্থীরা হৃৎপিন্ডের  গঠন সম্পর্কে বলতে পারবে এবং বর্ণনা করতে পারবে 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676400"/>
            <a:ext cx="8077200" cy="403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হৃৎপিণ্ড রক্ত সংবহনতন্ত্রের অন্তর্গত একরকম   </a:t>
            </a:r>
          </a:p>
          <a:p>
            <a:pPr>
              <a:buNone/>
            </a:pP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পাম্পযন্ত্রবিশেষ। </a:t>
            </a:r>
          </a:p>
          <a:p>
            <a:pPr>
              <a:buNone/>
            </a:pP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#হৃৎপিন্ডের উপরের দিকটা প্রশস্ত আর নিচের দিকটা সূচালো </a:t>
            </a:r>
          </a:p>
          <a:p>
            <a:pPr>
              <a:buNone/>
            </a:pP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#মানুষের হৃৎপিণ্ড চারটি প্রকোষ্ঠ নিয়ে গঠিত।  </a:t>
            </a:r>
          </a:p>
          <a:p>
            <a:pPr>
              <a:buNone/>
            </a:pP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47800"/>
            <a:ext cx="4429125" cy="5410200"/>
          </a:xfrm>
          <a:prstGeom prst="rect">
            <a:avLst/>
          </a:prstGeom>
        </p:spPr>
      </p:pic>
      <p:pic>
        <p:nvPicPr>
          <p:cNvPr id="3" name="Picture 2" descr="human-heart-facts201505031618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760" y="1447800"/>
            <a:ext cx="4680239" cy="5410199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149060" y="762000"/>
            <a:ext cx="6629400" cy="9144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মানবদেহে হৃৎপিন্ডের অবস্থান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648200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39981"/>
            <a:ext cx="4495800" cy="4398819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955964" y="685799"/>
            <a:ext cx="7315200" cy="630381"/>
          </a:xfrm>
          <a:prstGeom prst="down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হৃৎপিন্ডের রক্ত সঞ্চালন প্রক্রিয়া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হৃৎপিন্ডের স্বতঃস্ফূর্ত সংকোচনকে সিস্টোল এবং স্বতঃস্ফূর্ত প্রসারণ কে ডায়াস্টোল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E2A293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211</TotalTime>
  <Words>191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      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শ্রেণির কাজ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TradePark</dc:creator>
  <cp:lastModifiedBy>TradePark</cp:lastModifiedBy>
  <cp:revision>29</cp:revision>
  <dcterms:created xsi:type="dcterms:W3CDTF">2015-12-06T11:44:41Z</dcterms:created>
  <dcterms:modified xsi:type="dcterms:W3CDTF">2015-12-07T15:06:53Z</dcterms:modified>
</cp:coreProperties>
</file>