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56F7-063D-4CF1-B3DA-823E4D3E428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3B83-CA9C-4C47-8472-778BDCD2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6023" y="95535"/>
            <a:ext cx="1828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97" y="1090305"/>
            <a:ext cx="7465247" cy="55917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08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357349" y="982639"/>
            <a:ext cx="3916908" cy="1214651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319" y="2511191"/>
            <a:ext cx="5970896" cy="3631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90" y="2380040"/>
            <a:ext cx="5060760" cy="3311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25978" y="5865547"/>
            <a:ext cx="614149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/>
              <a:t>।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833227" y="75063"/>
            <a:ext cx="2726993" cy="1624084"/>
          </a:xfrm>
          <a:prstGeom prst="cloudCallout">
            <a:avLst>
              <a:gd name="adj1" fmla="val -20833"/>
              <a:gd name="adj2" fmla="val 7846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8" y="690476"/>
            <a:ext cx="9761237" cy="5490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49170" y="690476"/>
            <a:ext cx="223823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6406" y="341194"/>
            <a:ext cx="20201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" y="2579427"/>
            <a:ext cx="5827594" cy="2123658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দারুচ্ছুন্নাত,ডেমরা,ঢাকা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42496" y="2579427"/>
            <a:ext cx="383502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১০-০২-১৫ইং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434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8" y="851990"/>
            <a:ext cx="4218296" cy="421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4901" y="5745707"/>
            <a:ext cx="25657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76" y="851991"/>
            <a:ext cx="5293960" cy="421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6837" y="5745707"/>
            <a:ext cx="29752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এক্সরে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682" y="-13647"/>
            <a:ext cx="28250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370997" y="300251"/>
            <a:ext cx="3848669" cy="84616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2" y="2142699"/>
            <a:ext cx="9089409" cy="4154984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ব্যবহারগুলো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5372" y="5540992"/>
            <a:ext cx="91985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উচ্চভেদন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584" y="443952"/>
            <a:ext cx="32481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1471982"/>
            <a:ext cx="6237026" cy="36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" y="1620068"/>
            <a:ext cx="4957188" cy="3138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682" y="5022376"/>
            <a:ext cx="278414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4373" y="4991597"/>
            <a:ext cx="27841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737" y="127310"/>
            <a:ext cx="313898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"/>
          <a:stretch/>
        </p:blipFill>
        <p:spPr>
          <a:xfrm>
            <a:off x="5609229" y="1584789"/>
            <a:ext cx="3280448" cy="327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23" y="1584788"/>
            <a:ext cx="3108186" cy="3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8623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" y="1659988"/>
            <a:ext cx="3675028" cy="311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2698" y="5679849"/>
            <a:ext cx="316628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10" y="1659988"/>
            <a:ext cx="3953301" cy="3115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7988" y="5679849"/>
            <a:ext cx="124194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51" y="1659988"/>
            <a:ext cx="3393040" cy="311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895471" y="5773039"/>
            <a:ext cx="3048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গোয়েন্দা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7450" y="291924"/>
            <a:ext cx="326875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379" y="4380931"/>
            <a:ext cx="33982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 rot="1382335">
            <a:off x="4358752" y="254827"/>
            <a:ext cx="2821001" cy="31966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120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107</cp:revision>
  <dcterms:created xsi:type="dcterms:W3CDTF">2015-02-09T03:53:41Z</dcterms:created>
  <dcterms:modified xsi:type="dcterms:W3CDTF">2015-02-14T10:02:44Z</dcterms:modified>
</cp:coreProperties>
</file>