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5" r:id="rId7"/>
    <p:sldId id="262" r:id="rId8"/>
    <p:sldId id="263" r:id="rId9"/>
    <p:sldId id="274" r:id="rId10"/>
    <p:sldId id="273" r:id="rId11"/>
    <p:sldId id="266" r:id="rId12"/>
    <p:sldId id="267" r:id="rId13"/>
    <p:sldId id="276" r:id="rId14"/>
    <p:sldId id="27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77091C-F0A9-41F4-B336-6D351D6F47D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0F24BE0-B607-4D3A-94F9-E64DE306B642}">
      <dgm:prSet phldrT="[Text]"/>
      <dgm:spPr>
        <a:solidFill>
          <a:schemeClr val="bg2">
            <a:lumMod val="50000"/>
          </a:schemeClr>
        </a:solidFill>
        <a:ln w="38100">
          <a:solidFill>
            <a:schemeClr val="accent6"/>
          </a:solidFill>
        </a:ln>
      </dgm:spPr>
      <dgm:t>
        <a:bodyPr/>
        <a:lstStyle/>
        <a:p>
          <a:pPr rtl="1"/>
          <a:r>
            <a:rPr lang="en-US" dirty="0" smtClean="0">
              <a:solidFill>
                <a:srgbClr val="FFC000"/>
              </a:solidFill>
            </a:rPr>
            <a:t> Routine in the morning</a:t>
          </a:r>
          <a:endParaRPr lang="ar-SA" dirty="0">
            <a:solidFill>
              <a:srgbClr val="FFC000"/>
            </a:solidFill>
          </a:endParaRPr>
        </a:p>
      </dgm:t>
    </dgm:pt>
    <dgm:pt modelId="{F78281FB-E16A-4BEA-B4C7-0E83E7E7CDF3}" type="parTrans" cxnId="{FA897D17-7F94-4A1F-9828-8DEE49C722A4}">
      <dgm:prSet/>
      <dgm:spPr/>
      <dgm:t>
        <a:bodyPr/>
        <a:lstStyle/>
        <a:p>
          <a:pPr rtl="1"/>
          <a:endParaRPr lang="ar-SA"/>
        </a:p>
      </dgm:t>
    </dgm:pt>
    <dgm:pt modelId="{A4C54CC9-F241-47FB-BB6C-2D3161E6C129}" type="sibTrans" cxnId="{FA897D17-7F94-4A1F-9828-8DEE49C722A4}">
      <dgm:prSet/>
      <dgm:spPr/>
      <dgm:t>
        <a:bodyPr/>
        <a:lstStyle/>
        <a:p>
          <a:pPr rtl="1"/>
          <a:endParaRPr lang="ar-SA"/>
        </a:p>
      </dgm:t>
    </dgm:pt>
    <dgm:pt modelId="{A416A6C2-E2F6-42AB-911D-DFF3C7F5586A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38100">
          <a:solidFill>
            <a:schemeClr val="accent3"/>
          </a:solidFill>
        </a:ln>
      </dgm:spPr>
      <dgm:t>
        <a:bodyPr/>
        <a:lstStyle/>
        <a:p>
          <a:pPr rtl="1"/>
          <a:endParaRPr lang="ar-SA" dirty="0"/>
        </a:p>
      </dgm:t>
    </dgm:pt>
    <dgm:pt modelId="{BA1C0656-326E-4D4A-A6F5-41D9E121DE7F}" type="parTrans" cxnId="{AEC4BDA5-107A-4D42-A190-9F60B26CA0D5}">
      <dgm:prSet/>
      <dgm:spPr/>
      <dgm:t>
        <a:bodyPr/>
        <a:lstStyle/>
        <a:p>
          <a:pPr rtl="1"/>
          <a:endParaRPr lang="ar-SA"/>
        </a:p>
      </dgm:t>
    </dgm:pt>
    <dgm:pt modelId="{03CCAE1F-2F79-463F-B18D-FBB371FC0001}" type="sibTrans" cxnId="{AEC4BDA5-107A-4D42-A190-9F60B26CA0D5}">
      <dgm:prSet/>
      <dgm:spPr/>
      <dgm:t>
        <a:bodyPr/>
        <a:lstStyle/>
        <a:p>
          <a:pPr rtl="1"/>
          <a:endParaRPr lang="ar-SA"/>
        </a:p>
      </dgm:t>
    </dgm:pt>
    <dgm:pt modelId="{0360E746-EC01-457C-A2C3-FA9319BE6258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38100"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endParaRPr lang="ar-SA" dirty="0"/>
        </a:p>
      </dgm:t>
    </dgm:pt>
    <dgm:pt modelId="{706E8710-0883-47E4-80DD-C9775F4A8431}" type="parTrans" cxnId="{F3D250B8-4ABE-456B-96D5-E2E32026708B}">
      <dgm:prSet/>
      <dgm:spPr/>
      <dgm:t>
        <a:bodyPr/>
        <a:lstStyle/>
        <a:p>
          <a:pPr rtl="1"/>
          <a:endParaRPr lang="ar-SA"/>
        </a:p>
      </dgm:t>
    </dgm:pt>
    <dgm:pt modelId="{17AAB198-AEC8-4CB9-B676-F2B2281EE919}" type="sibTrans" cxnId="{F3D250B8-4ABE-456B-96D5-E2E32026708B}">
      <dgm:prSet/>
      <dgm:spPr/>
      <dgm:t>
        <a:bodyPr/>
        <a:lstStyle/>
        <a:p>
          <a:pPr rtl="1"/>
          <a:endParaRPr lang="ar-SA"/>
        </a:p>
      </dgm:t>
    </dgm:pt>
    <dgm:pt modelId="{7B6BF5CB-1B25-4F35-A5D1-6DFB4EE0A2C7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38100">
          <a:solidFill>
            <a:srgbClr val="00B0F0"/>
          </a:solidFill>
        </a:ln>
      </dgm:spPr>
      <dgm:t>
        <a:bodyPr/>
        <a:lstStyle/>
        <a:p>
          <a:pPr rtl="1"/>
          <a:endParaRPr lang="ar-SA"/>
        </a:p>
      </dgm:t>
    </dgm:pt>
    <dgm:pt modelId="{95AEF82A-8C3C-4CFF-A6F2-D95E1CB46003}" type="parTrans" cxnId="{CC3A9495-3B6D-439C-9255-4441DB838826}">
      <dgm:prSet/>
      <dgm:spPr/>
      <dgm:t>
        <a:bodyPr/>
        <a:lstStyle/>
        <a:p>
          <a:pPr rtl="1"/>
          <a:endParaRPr lang="ar-SA"/>
        </a:p>
      </dgm:t>
    </dgm:pt>
    <dgm:pt modelId="{02A4858D-584B-4AF5-B170-7B7DCA39EA13}" type="sibTrans" cxnId="{CC3A9495-3B6D-439C-9255-4441DB838826}">
      <dgm:prSet/>
      <dgm:spPr/>
      <dgm:t>
        <a:bodyPr/>
        <a:lstStyle/>
        <a:p>
          <a:pPr rtl="1"/>
          <a:endParaRPr lang="ar-SA"/>
        </a:p>
      </dgm:t>
    </dgm:pt>
    <dgm:pt modelId="{8F8DD8FE-7A38-4646-80CA-28DD408C41BD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38100">
          <a:solidFill>
            <a:srgbClr val="7030A0"/>
          </a:solidFill>
        </a:ln>
      </dgm:spPr>
      <dgm:t>
        <a:bodyPr/>
        <a:lstStyle/>
        <a:p>
          <a:pPr rtl="1"/>
          <a:endParaRPr lang="ar-SA"/>
        </a:p>
      </dgm:t>
    </dgm:pt>
    <dgm:pt modelId="{100E7872-D597-4375-8DA3-77B19CE1B152}" type="parTrans" cxnId="{A072F8F6-C988-46EF-BAD3-94060BC24B64}">
      <dgm:prSet/>
      <dgm:spPr/>
      <dgm:t>
        <a:bodyPr/>
        <a:lstStyle/>
        <a:p>
          <a:pPr rtl="1"/>
          <a:endParaRPr lang="ar-SA"/>
        </a:p>
      </dgm:t>
    </dgm:pt>
    <dgm:pt modelId="{CDED6319-0A0B-4301-8BE9-5775034CD0DD}" type="sibTrans" cxnId="{A072F8F6-C988-46EF-BAD3-94060BC24B64}">
      <dgm:prSet/>
      <dgm:spPr/>
      <dgm:t>
        <a:bodyPr/>
        <a:lstStyle/>
        <a:p>
          <a:pPr rtl="1"/>
          <a:endParaRPr lang="ar-SA"/>
        </a:p>
      </dgm:t>
    </dgm:pt>
    <dgm:pt modelId="{9889483F-A0C3-4E85-8C07-9E17BC6C8108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1"/>
          <a:endParaRPr lang="ar-SA"/>
        </a:p>
      </dgm:t>
    </dgm:pt>
    <dgm:pt modelId="{F8A1B21E-DFCA-45A6-9084-D9A46730F43B}" type="parTrans" cxnId="{60EF5497-498B-4F77-A9A5-8E4FBE210500}">
      <dgm:prSet/>
      <dgm:spPr/>
      <dgm:t>
        <a:bodyPr/>
        <a:lstStyle/>
        <a:p>
          <a:pPr rtl="1"/>
          <a:endParaRPr lang="ar-SA"/>
        </a:p>
      </dgm:t>
    </dgm:pt>
    <dgm:pt modelId="{275B88D4-FDAF-4F4C-8749-CA16E252EDEA}" type="sibTrans" cxnId="{60EF5497-498B-4F77-A9A5-8E4FBE210500}">
      <dgm:prSet/>
      <dgm:spPr/>
      <dgm:t>
        <a:bodyPr/>
        <a:lstStyle/>
        <a:p>
          <a:pPr rtl="1"/>
          <a:endParaRPr lang="ar-SA"/>
        </a:p>
      </dgm:t>
    </dgm:pt>
    <dgm:pt modelId="{16CAC33A-6C7B-4BEF-A59B-405230F05510}" type="pres">
      <dgm:prSet presAssocID="{0477091C-F0A9-41F4-B336-6D351D6F47D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74C1C05-A3FD-406A-8567-AEFB064699D7}" type="pres">
      <dgm:prSet presAssocID="{40F24BE0-B607-4D3A-94F9-E64DE306B642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82DD8E4D-00BA-4112-8D89-F33535534623}" type="pres">
      <dgm:prSet presAssocID="{A416A6C2-E2F6-42AB-911D-DFF3C7F5586A}" presName="node" presStyleLbl="node1" presStyleIdx="0" presStyleCnt="5" custRadScaleRad="106073" custRadScaleInc="-48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96592D-6055-4EEC-83D6-E32FF806BA1E}" type="pres">
      <dgm:prSet presAssocID="{A416A6C2-E2F6-42AB-911D-DFF3C7F5586A}" presName="dummy" presStyleCnt="0"/>
      <dgm:spPr/>
    </dgm:pt>
    <dgm:pt modelId="{4325C213-ADB9-43AB-8911-03EB17658283}" type="pres">
      <dgm:prSet presAssocID="{03CCAE1F-2F79-463F-B18D-FBB371FC0001}" presName="sibTrans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15A5A8C9-603C-45C6-9E3F-95F07D515D18}" type="pres">
      <dgm:prSet presAssocID="{0360E746-EC01-457C-A2C3-FA9319BE6258}" presName="node" presStyleLbl="node1" presStyleIdx="1" presStyleCnt="5" custRadScaleRad="99484" custRadScaleInc="-52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41C273-4ED2-42B2-B307-C94673756EDB}" type="pres">
      <dgm:prSet presAssocID="{0360E746-EC01-457C-A2C3-FA9319BE6258}" presName="dummy" presStyleCnt="0"/>
      <dgm:spPr/>
    </dgm:pt>
    <dgm:pt modelId="{4FBD0DDA-8C16-4621-9688-CA79BA81F467}" type="pres">
      <dgm:prSet presAssocID="{17AAB198-AEC8-4CB9-B676-F2B2281EE919}" presName="sibTrans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0CF97E82-D1C6-4346-A52D-DA0B005D97A2}" type="pres">
      <dgm:prSet presAssocID="{7B6BF5CB-1B25-4F35-A5D1-6DFB4EE0A2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C48BEAA-1A74-4753-9D52-C23B8D1489EF}" type="pres">
      <dgm:prSet presAssocID="{7B6BF5CB-1B25-4F35-A5D1-6DFB4EE0A2C7}" presName="dummy" presStyleCnt="0"/>
      <dgm:spPr/>
    </dgm:pt>
    <dgm:pt modelId="{1F8FE2F6-28CD-4244-93BC-E789CFB5F478}" type="pres">
      <dgm:prSet presAssocID="{02A4858D-584B-4AF5-B170-7B7DCA39EA13}" presName="sibTrans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3DABF69B-C9EF-46B0-B77B-07F4E349CC1C}" type="pres">
      <dgm:prSet presAssocID="{8F8DD8FE-7A38-4646-80CA-28DD408C41BD}" presName="node" presStyleLbl="node1" presStyleIdx="3" presStyleCnt="5" custRadScaleRad="102457" custRadScaleInc="36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AD0546-0512-4F41-8FBF-ED9BA7E8A7B5}" type="pres">
      <dgm:prSet presAssocID="{8F8DD8FE-7A38-4646-80CA-28DD408C41BD}" presName="dummy" presStyleCnt="0"/>
      <dgm:spPr/>
    </dgm:pt>
    <dgm:pt modelId="{742755C5-DA1A-4B64-8B10-E688B8DE741D}" type="pres">
      <dgm:prSet presAssocID="{CDED6319-0A0B-4301-8BE9-5775034CD0DD}" presName="sibTrans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27EE849E-B053-4A19-A4DF-4C2E240101AE}" type="pres">
      <dgm:prSet presAssocID="{9889483F-A0C3-4E85-8C07-9E17BC6C81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A8AFEB-0EAF-485E-8C72-D000E23A2539}" type="pres">
      <dgm:prSet presAssocID="{9889483F-A0C3-4E85-8C07-9E17BC6C8108}" presName="dummy" presStyleCnt="0"/>
      <dgm:spPr/>
    </dgm:pt>
    <dgm:pt modelId="{49DC246A-A5F4-43BA-8ABD-E8868C470CED}" type="pres">
      <dgm:prSet presAssocID="{275B88D4-FDAF-4F4C-8749-CA16E252EDEA}" presName="sibTrans" presStyleLbl="sibTrans2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F3D250B8-4ABE-456B-96D5-E2E32026708B}" srcId="{40F24BE0-B607-4D3A-94F9-E64DE306B642}" destId="{0360E746-EC01-457C-A2C3-FA9319BE6258}" srcOrd="1" destOrd="0" parTransId="{706E8710-0883-47E4-80DD-C9775F4A8431}" sibTransId="{17AAB198-AEC8-4CB9-B676-F2B2281EE919}"/>
    <dgm:cxn modelId="{AEC4BDA5-107A-4D42-A190-9F60B26CA0D5}" srcId="{40F24BE0-B607-4D3A-94F9-E64DE306B642}" destId="{A416A6C2-E2F6-42AB-911D-DFF3C7F5586A}" srcOrd="0" destOrd="0" parTransId="{BA1C0656-326E-4D4A-A6F5-41D9E121DE7F}" sibTransId="{03CCAE1F-2F79-463F-B18D-FBB371FC0001}"/>
    <dgm:cxn modelId="{46322C04-DAD2-460F-BBBE-1BEEFDFDF524}" type="presOf" srcId="{275B88D4-FDAF-4F4C-8749-CA16E252EDEA}" destId="{49DC246A-A5F4-43BA-8ABD-E8868C470CED}" srcOrd="0" destOrd="0" presId="urn:microsoft.com/office/officeart/2005/8/layout/radial6"/>
    <dgm:cxn modelId="{48A96C3E-A578-4875-9002-25273BF641E2}" type="presOf" srcId="{9889483F-A0C3-4E85-8C07-9E17BC6C8108}" destId="{27EE849E-B053-4A19-A4DF-4C2E240101AE}" srcOrd="0" destOrd="0" presId="urn:microsoft.com/office/officeart/2005/8/layout/radial6"/>
    <dgm:cxn modelId="{A28BEF98-09CC-4995-9FF8-34B652DF99F0}" type="presOf" srcId="{A416A6C2-E2F6-42AB-911D-DFF3C7F5586A}" destId="{82DD8E4D-00BA-4112-8D89-F33535534623}" srcOrd="0" destOrd="0" presId="urn:microsoft.com/office/officeart/2005/8/layout/radial6"/>
    <dgm:cxn modelId="{D298149B-D3BF-481B-A0AE-84376955731E}" type="presOf" srcId="{40F24BE0-B607-4D3A-94F9-E64DE306B642}" destId="{474C1C05-A3FD-406A-8567-AEFB064699D7}" srcOrd="0" destOrd="0" presId="urn:microsoft.com/office/officeart/2005/8/layout/radial6"/>
    <dgm:cxn modelId="{0C8DBF5B-54E3-49B4-B319-6A4D2E026431}" type="presOf" srcId="{02A4858D-584B-4AF5-B170-7B7DCA39EA13}" destId="{1F8FE2F6-28CD-4244-93BC-E789CFB5F478}" srcOrd="0" destOrd="0" presId="urn:microsoft.com/office/officeart/2005/8/layout/radial6"/>
    <dgm:cxn modelId="{92B8E335-678D-4AAF-ACEB-FBFF12452FF1}" type="presOf" srcId="{8F8DD8FE-7A38-4646-80CA-28DD408C41BD}" destId="{3DABF69B-C9EF-46B0-B77B-07F4E349CC1C}" srcOrd="0" destOrd="0" presId="urn:microsoft.com/office/officeart/2005/8/layout/radial6"/>
    <dgm:cxn modelId="{60EF5497-498B-4F77-A9A5-8E4FBE210500}" srcId="{40F24BE0-B607-4D3A-94F9-E64DE306B642}" destId="{9889483F-A0C3-4E85-8C07-9E17BC6C8108}" srcOrd="4" destOrd="0" parTransId="{F8A1B21E-DFCA-45A6-9084-D9A46730F43B}" sibTransId="{275B88D4-FDAF-4F4C-8749-CA16E252EDEA}"/>
    <dgm:cxn modelId="{FA897D17-7F94-4A1F-9828-8DEE49C722A4}" srcId="{0477091C-F0A9-41F4-B336-6D351D6F47D9}" destId="{40F24BE0-B607-4D3A-94F9-E64DE306B642}" srcOrd="0" destOrd="0" parTransId="{F78281FB-E16A-4BEA-B4C7-0E83E7E7CDF3}" sibTransId="{A4C54CC9-F241-47FB-BB6C-2D3161E6C129}"/>
    <dgm:cxn modelId="{8ED6D847-7C60-4741-82B2-A0FAB2FFCFC4}" type="presOf" srcId="{03CCAE1F-2F79-463F-B18D-FBB371FC0001}" destId="{4325C213-ADB9-43AB-8911-03EB17658283}" srcOrd="0" destOrd="0" presId="urn:microsoft.com/office/officeart/2005/8/layout/radial6"/>
    <dgm:cxn modelId="{6400C7D7-C10B-40C8-9B66-9B0A0382A999}" type="presOf" srcId="{17AAB198-AEC8-4CB9-B676-F2B2281EE919}" destId="{4FBD0DDA-8C16-4621-9688-CA79BA81F467}" srcOrd="0" destOrd="0" presId="urn:microsoft.com/office/officeart/2005/8/layout/radial6"/>
    <dgm:cxn modelId="{CC3A9495-3B6D-439C-9255-4441DB838826}" srcId="{40F24BE0-B607-4D3A-94F9-E64DE306B642}" destId="{7B6BF5CB-1B25-4F35-A5D1-6DFB4EE0A2C7}" srcOrd="2" destOrd="0" parTransId="{95AEF82A-8C3C-4CFF-A6F2-D95E1CB46003}" sibTransId="{02A4858D-584B-4AF5-B170-7B7DCA39EA13}"/>
    <dgm:cxn modelId="{63780D60-3153-4E0C-A165-B539DEC3200B}" type="presOf" srcId="{0360E746-EC01-457C-A2C3-FA9319BE6258}" destId="{15A5A8C9-603C-45C6-9E3F-95F07D515D18}" srcOrd="0" destOrd="0" presId="urn:microsoft.com/office/officeart/2005/8/layout/radial6"/>
    <dgm:cxn modelId="{DB845CA5-FE53-4F5C-AE0D-497A823A0261}" type="presOf" srcId="{7B6BF5CB-1B25-4F35-A5D1-6DFB4EE0A2C7}" destId="{0CF97E82-D1C6-4346-A52D-DA0B005D97A2}" srcOrd="0" destOrd="0" presId="urn:microsoft.com/office/officeart/2005/8/layout/radial6"/>
    <dgm:cxn modelId="{9CE667F3-95A1-4A06-BC76-6A2075631A09}" type="presOf" srcId="{CDED6319-0A0B-4301-8BE9-5775034CD0DD}" destId="{742755C5-DA1A-4B64-8B10-E688B8DE741D}" srcOrd="0" destOrd="0" presId="urn:microsoft.com/office/officeart/2005/8/layout/radial6"/>
    <dgm:cxn modelId="{35A12C21-46C0-4821-9459-B2AF943E073A}" type="presOf" srcId="{0477091C-F0A9-41F4-B336-6D351D6F47D9}" destId="{16CAC33A-6C7B-4BEF-A59B-405230F05510}" srcOrd="0" destOrd="0" presId="urn:microsoft.com/office/officeart/2005/8/layout/radial6"/>
    <dgm:cxn modelId="{A072F8F6-C988-46EF-BAD3-94060BC24B64}" srcId="{40F24BE0-B607-4D3A-94F9-E64DE306B642}" destId="{8F8DD8FE-7A38-4646-80CA-28DD408C41BD}" srcOrd="3" destOrd="0" parTransId="{100E7872-D597-4375-8DA3-77B19CE1B152}" sibTransId="{CDED6319-0A0B-4301-8BE9-5775034CD0DD}"/>
    <dgm:cxn modelId="{0E4B3E77-34DF-4735-8854-F61BD6941101}" type="presParOf" srcId="{16CAC33A-6C7B-4BEF-A59B-405230F05510}" destId="{474C1C05-A3FD-406A-8567-AEFB064699D7}" srcOrd="0" destOrd="0" presId="urn:microsoft.com/office/officeart/2005/8/layout/radial6"/>
    <dgm:cxn modelId="{FFBEA577-E939-477C-937E-EF833A920B4C}" type="presParOf" srcId="{16CAC33A-6C7B-4BEF-A59B-405230F05510}" destId="{82DD8E4D-00BA-4112-8D89-F33535534623}" srcOrd="1" destOrd="0" presId="urn:microsoft.com/office/officeart/2005/8/layout/radial6"/>
    <dgm:cxn modelId="{78E1E284-A2B6-40CE-8A8D-F15FB637E241}" type="presParOf" srcId="{16CAC33A-6C7B-4BEF-A59B-405230F05510}" destId="{B696592D-6055-4EEC-83D6-E32FF806BA1E}" srcOrd="2" destOrd="0" presId="urn:microsoft.com/office/officeart/2005/8/layout/radial6"/>
    <dgm:cxn modelId="{1A43F251-D176-414C-9225-20B08955B5CB}" type="presParOf" srcId="{16CAC33A-6C7B-4BEF-A59B-405230F05510}" destId="{4325C213-ADB9-43AB-8911-03EB17658283}" srcOrd="3" destOrd="0" presId="urn:microsoft.com/office/officeart/2005/8/layout/radial6"/>
    <dgm:cxn modelId="{32A1BDDA-3403-492E-BD2E-86F3CA25930F}" type="presParOf" srcId="{16CAC33A-6C7B-4BEF-A59B-405230F05510}" destId="{15A5A8C9-603C-45C6-9E3F-95F07D515D18}" srcOrd="4" destOrd="0" presId="urn:microsoft.com/office/officeart/2005/8/layout/radial6"/>
    <dgm:cxn modelId="{18FEEBC9-40DC-4856-9634-FA51053F1DC1}" type="presParOf" srcId="{16CAC33A-6C7B-4BEF-A59B-405230F05510}" destId="{2F41C273-4ED2-42B2-B307-C94673756EDB}" srcOrd="5" destOrd="0" presId="urn:microsoft.com/office/officeart/2005/8/layout/radial6"/>
    <dgm:cxn modelId="{97449885-084A-44DA-AF67-20A75B555588}" type="presParOf" srcId="{16CAC33A-6C7B-4BEF-A59B-405230F05510}" destId="{4FBD0DDA-8C16-4621-9688-CA79BA81F467}" srcOrd="6" destOrd="0" presId="urn:microsoft.com/office/officeart/2005/8/layout/radial6"/>
    <dgm:cxn modelId="{F2C4BCB4-2796-48A3-8F4E-1F1786008D36}" type="presParOf" srcId="{16CAC33A-6C7B-4BEF-A59B-405230F05510}" destId="{0CF97E82-D1C6-4346-A52D-DA0B005D97A2}" srcOrd="7" destOrd="0" presId="urn:microsoft.com/office/officeart/2005/8/layout/radial6"/>
    <dgm:cxn modelId="{60C49C59-544A-423A-85B2-F80CDC7129C3}" type="presParOf" srcId="{16CAC33A-6C7B-4BEF-A59B-405230F05510}" destId="{FC48BEAA-1A74-4753-9D52-C23B8D1489EF}" srcOrd="8" destOrd="0" presId="urn:microsoft.com/office/officeart/2005/8/layout/radial6"/>
    <dgm:cxn modelId="{E6A16AC0-4525-42B1-9C5B-EE493E293B4B}" type="presParOf" srcId="{16CAC33A-6C7B-4BEF-A59B-405230F05510}" destId="{1F8FE2F6-28CD-4244-93BC-E789CFB5F478}" srcOrd="9" destOrd="0" presId="urn:microsoft.com/office/officeart/2005/8/layout/radial6"/>
    <dgm:cxn modelId="{E7150361-B9D8-4759-B3E8-9682B2073B7F}" type="presParOf" srcId="{16CAC33A-6C7B-4BEF-A59B-405230F05510}" destId="{3DABF69B-C9EF-46B0-B77B-07F4E349CC1C}" srcOrd="10" destOrd="0" presId="urn:microsoft.com/office/officeart/2005/8/layout/radial6"/>
    <dgm:cxn modelId="{F45CC20D-261F-4F95-9271-B34C8A7B6020}" type="presParOf" srcId="{16CAC33A-6C7B-4BEF-A59B-405230F05510}" destId="{B7AD0546-0512-4F41-8FBF-ED9BA7E8A7B5}" srcOrd="11" destOrd="0" presId="urn:microsoft.com/office/officeart/2005/8/layout/radial6"/>
    <dgm:cxn modelId="{DE195C29-928D-4481-A480-E3893AC20E25}" type="presParOf" srcId="{16CAC33A-6C7B-4BEF-A59B-405230F05510}" destId="{742755C5-DA1A-4B64-8B10-E688B8DE741D}" srcOrd="12" destOrd="0" presId="urn:microsoft.com/office/officeart/2005/8/layout/radial6"/>
    <dgm:cxn modelId="{9267F472-53B5-456D-8C56-E463209EDDC5}" type="presParOf" srcId="{16CAC33A-6C7B-4BEF-A59B-405230F05510}" destId="{27EE849E-B053-4A19-A4DF-4C2E240101AE}" srcOrd="13" destOrd="0" presId="urn:microsoft.com/office/officeart/2005/8/layout/radial6"/>
    <dgm:cxn modelId="{C8CD0AE9-134F-42D0-B3F0-AFC2D2A5002C}" type="presParOf" srcId="{16CAC33A-6C7B-4BEF-A59B-405230F05510}" destId="{71A8AFEB-0EAF-485E-8C72-D000E23A2539}" srcOrd="14" destOrd="0" presId="urn:microsoft.com/office/officeart/2005/8/layout/radial6"/>
    <dgm:cxn modelId="{6AE61060-55D5-49E0-A306-07167F924EDA}" type="presParOf" srcId="{16CAC33A-6C7B-4BEF-A59B-405230F05510}" destId="{49DC246A-A5F4-43BA-8ABD-E8868C470CED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76200">
            <a:solidFill>
              <a:srgbClr val="00B050"/>
            </a:solidFill>
          </a:ln>
        </p:spPr>
      </p:pic>
      <p:sp>
        <p:nvSpPr>
          <p:cNvPr id="4" name="Oval 3"/>
          <p:cNvSpPr/>
          <p:nvPr/>
        </p:nvSpPr>
        <p:spPr>
          <a:xfrm>
            <a:off x="2362200" y="1981200"/>
            <a:ext cx="4495800" cy="23622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Good morning</a:t>
            </a:r>
            <a:endParaRPr lang="ar-SA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1676400"/>
            <a:ext cx="8305800" cy="4876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Round Single Corner Rectangle 3"/>
          <p:cNvSpPr/>
          <p:nvPr/>
        </p:nvSpPr>
        <p:spPr>
          <a:xfrm>
            <a:off x="457200" y="457200"/>
            <a:ext cx="7924800" cy="914400"/>
          </a:xfrm>
          <a:prstGeom prst="round1Rect">
            <a:avLst/>
          </a:prstGeom>
          <a:solidFill>
            <a:schemeClr val="tx1">
              <a:lumMod val="50000"/>
              <a:lumOff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Brushing teeth</a:t>
            </a:r>
            <a:endParaRPr lang="ar-SA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1752600"/>
            <a:ext cx="8001000" cy="47244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Round Single Corner Rectangle 3"/>
          <p:cNvSpPr/>
          <p:nvPr/>
        </p:nvSpPr>
        <p:spPr>
          <a:xfrm>
            <a:off x="762000" y="0"/>
            <a:ext cx="8153400" cy="1676400"/>
          </a:xfrm>
          <a:prstGeom prst="round1Rect">
            <a:avLst/>
          </a:prstGeom>
          <a:solidFill>
            <a:schemeClr val="tx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Going to school</a:t>
            </a:r>
            <a:endParaRPr lang="ar-SA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15240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4C1C05-A3FD-406A-8567-AEFB06469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474C1C05-A3FD-406A-8567-AEFB064699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DD8E4D-00BA-4112-8D89-F33535534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2DD8E4D-00BA-4112-8D89-F33535534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25C213-ADB9-43AB-8911-03EB17658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4325C213-ADB9-43AB-8911-03EB17658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A5A8C9-603C-45C6-9E3F-95F07D515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15A5A8C9-603C-45C6-9E3F-95F07D515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BD0DDA-8C16-4621-9688-CA79BA81F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4FBD0DDA-8C16-4621-9688-CA79BA81F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F97E82-D1C6-4346-A52D-DA0B005D9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0CF97E82-D1C6-4346-A52D-DA0B005D9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8FE2F6-28CD-4244-93BC-E789CFB5F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1F8FE2F6-28CD-4244-93BC-E789CFB5F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ABF69B-C9EF-46B0-B77B-07F4E349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3DABF69B-C9EF-46B0-B77B-07F4E349C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755C5-DA1A-4B64-8B10-E688B8DE7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742755C5-DA1A-4B64-8B10-E688B8DE7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EE849E-B053-4A19-A4DF-4C2E24010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27EE849E-B053-4A19-A4DF-4C2E240101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DC246A-A5F4-43BA-8ABD-E8868C470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49DC246A-A5F4-43BA-8ABD-E8868C470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1447800"/>
            <a:ext cx="7620000" cy="3581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Teacher reading</a:t>
            </a:r>
            <a:endParaRPr lang="ar-SA" sz="6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1219200"/>
            <a:ext cx="7467600" cy="411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Student reading</a:t>
            </a:r>
            <a:endParaRPr lang="ar-SA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38200" y="0"/>
            <a:ext cx="7086600" cy="12954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Pair work</a:t>
            </a:r>
            <a:endParaRPr lang="ar-SA" sz="8000" dirty="0">
              <a:solidFill>
                <a:srgbClr val="7030A0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0" y="1371600"/>
            <a:ext cx="8991600" cy="5334000"/>
          </a:xfrm>
          <a:prstGeom prst="verticalScroll">
            <a:avLst/>
          </a:prstGeom>
          <a:solidFill>
            <a:srgbClr val="92D050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Every student ask one another</a:t>
            </a:r>
          </a:p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*What do you do in the morning?</a:t>
            </a:r>
            <a:endParaRPr lang="ar-SA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Callout 1"/>
          <p:cNvSpPr/>
          <p:nvPr/>
        </p:nvSpPr>
        <p:spPr>
          <a:xfrm>
            <a:off x="0" y="0"/>
            <a:ext cx="7924800" cy="14478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000" dirty="0" smtClean="0"/>
              <a:t>Evaluation</a:t>
            </a:r>
            <a:endParaRPr lang="ar-SA" sz="8000" dirty="0"/>
          </a:p>
        </p:txBody>
      </p:sp>
      <p:sp>
        <p:nvSpPr>
          <p:cNvPr id="3" name="Bevel 2"/>
          <p:cNvSpPr/>
          <p:nvPr/>
        </p:nvSpPr>
        <p:spPr>
          <a:xfrm>
            <a:off x="0" y="1371600"/>
            <a:ext cx="9144000" cy="54864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3200" dirty="0" smtClean="0">
                <a:solidFill>
                  <a:srgbClr val="C00000"/>
                </a:solidFill>
              </a:rPr>
              <a:t>Q1.When does </a:t>
            </a:r>
            <a:r>
              <a:rPr lang="en-US" sz="3200" dirty="0" err="1" smtClean="0">
                <a:solidFill>
                  <a:srgbClr val="C00000"/>
                </a:solidFill>
              </a:rPr>
              <a:t>Raihan</a:t>
            </a:r>
            <a:r>
              <a:rPr lang="en-US" sz="3200" dirty="0" smtClean="0">
                <a:solidFill>
                  <a:srgbClr val="C00000"/>
                </a:solidFill>
              </a:rPr>
              <a:t> get up?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A:Raihan gets up……………………………………………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Q2:How many things does he do in the morning?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A:He washes …………………………………………………..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…………………………………………………..</a:t>
            </a:r>
          </a:p>
          <a:p>
            <a:endParaRPr lang="ar-SA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-delivery-on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276600" y="3124200"/>
            <a:ext cx="35052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Thank You</a:t>
            </a:r>
            <a:endParaRPr lang="ar-SA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762000" y="304800"/>
            <a:ext cx="7239000" cy="1752600"/>
          </a:xfrm>
          <a:prstGeom prst="flowChartDecision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Presented by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3" name="Plaque 2"/>
          <p:cNvSpPr/>
          <p:nvPr/>
        </p:nvSpPr>
        <p:spPr>
          <a:xfrm>
            <a:off x="838200" y="2286000"/>
            <a:ext cx="7391400" cy="3733800"/>
          </a:xfrm>
          <a:prstGeom prst="plaque">
            <a:avLst/>
          </a:prstGeom>
          <a:solidFill>
            <a:schemeClr val="accent5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err="1" smtClean="0">
                <a:solidFill>
                  <a:srgbClr val="660066"/>
                </a:solidFill>
              </a:rPr>
              <a:t>Moshtaq</a:t>
            </a:r>
            <a:r>
              <a:rPr lang="en-US" sz="3600" dirty="0" smtClean="0">
                <a:solidFill>
                  <a:srgbClr val="660066"/>
                </a:solidFill>
              </a:rPr>
              <a:t>  </a:t>
            </a:r>
            <a:r>
              <a:rPr lang="en-US" sz="3600" dirty="0" err="1" smtClean="0">
                <a:solidFill>
                  <a:srgbClr val="660066"/>
                </a:solidFill>
              </a:rPr>
              <a:t>Ahammad</a:t>
            </a:r>
            <a:endParaRPr lang="en-US" sz="3600" dirty="0" smtClean="0">
              <a:solidFill>
                <a:srgbClr val="660066"/>
              </a:solidFill>
            </a:endParaRPr>
          </a:p>
          <a:p>
            <a:pPr algn="ctr"/>
            <a:r>
              <a:rPr lang="en-US" sz="3600" dirty="0" smtClean="0">
                <a:solidFill>
                  <a:srgbClr val="660066"/>
                </a:solidFill>
              </a:rPr>
              <a:t>Assistant  teacher</a:t>
            </a:r>
          </a:p>
          <a:p>
            <a:pPr algn="ctr"/>
            <a:r>
              <a:rPr lang="en-US" sz="3600" dirty="0" err="1" smtClean="0">
                <a:solidFill>
                  <a:srgbClr val="660066"/>
                </a:solidFill>
              </a:rPr>
              <a:t>Ashkamta</a:t>
            </a:r>
            <a:r>
              <a:rPr lang="en-US" sz="3600" dirty="0" smtClean="0">
                <a:solidFill>
                  <a:srgbClr val="660066"/>
                </a:solidFill>
              </a:rPr>
              <a:t>  Govt. Primary School</a:t>
            </a:r>
          </a:p>
          <a:p>
            <a:pPr algn="ctr"/>
            <a:r>
              <a:rPr lang="en-US" sz="3600" dirty="0" err="1" smtClean="0">
                <a:solidFill>
                  <a:srgbClr val="660066"/>
                </a:solidFill>
              </a:rPr>
              <a:t>Laksam</a:t>
            </a:r>
            <a:r>
              <a:rPr lang="en-US" sz="3600" dirty="0" smtClean="0">
                <a:solidFill>
                  <a:srgbClr val="660066"/>
                </a:solidFill>
              </a:rPr>
              <a:t> , </a:t>
            </a:r>
            <a:r>
              <a:rPr lang="en-US" sz="3600" dirty="0" err="1" smtClean="0">
                <a:solidFill>
                  <a:srgbClr val="660066"/>
                </a:solidFill>
              </a:rPr>
              <a:t>Comilla</a:t>
            </a:r>
            <a:r>
              <a:rPr lang="en-US" sz="3600" dirty="0" smtClean="0">
                <a:solidFill>
                  <a:srgbClr val="660066"/>
                </a:solidFill>
              </a:rPr>
              <a:t>.</a:t>
            </a:r>
            <a:endParaRPr lang="ar-SA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457200" y="609600"/>
            <a:ext cx="8229600" cy="53340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Class: Two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Subject : English For Today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Unit 9:Life every day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Time:40 min</a:t>
            </a:r>
            <a:endParaRPr lang="ar-SA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066800" y="152400"/>
            <a:ext cx="6858000" cy="1752600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Unit:9</a:t>
            </a:r>
            <a:endParaRPr lang="ar-SA" sz="9600" dirty="0">
              <a:solidFill>
                <a:schemeClr val="tx1"/>
              </a:solidFill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990600" y="1905000"/>
            <a:ext cx="7010400" cy="4953000"/>
          </a:xfrm>
          <a:prstGeom prst="doubleWav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Lesson1 : </a:t>
            </a:r>
            <a:r>
              <a:rPr lang="en-US" sz="8000" dirty="0" err="1" smtClean="0"/>
              <a:t>Raihan’s</a:t>
            </a:r>
            <a:r>
              <a:rPr lang="en-US" sz="8000" dirty="0" smtClean="0"/>
              <a:t> routine in the morning</a:t>
            </a:r>
            <a:endParaRPr lang="ar-SA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1066800" y="1219200"/>
            <a:ext cx="7315200" cy="5410200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 see rainbows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………………………….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………………………….</a:t>
            </a:r>
          </a:p>
          <a:p>
            <a:pPr algn="ctr"/>
            <a:r>
              <a:rPr lang="en-US" sz="3600" smtClean="0">
                <a:solidFill>
                  <a:schemeClr val="tx1"/>
                </a:solidFill>
              </a:rPr>
              <a:t>……………………………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81000" y="0"/>
            <a:ext cx="7315200" cy="16764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/>
              <a:t>Learning Outcomes:</a:t>
            </a:r>
            <a:endParaRPr lang="ar-SA" sz="6000" dirty="0"/>
          </a:p>
        </p:txBody>
      </p:sp>
      <p:sp>
        <p:nvSpPr>
          <p:cNvPr id="5" name="Pentagon 4"/>
          <p:cNvSpPr/>
          <p:nvPr/>
        </p:nvSpPr>
        <p:spPr>
          <a:xfrm>
            <a:off x="381000" y="1828800"/>
            <a:ext cx="7467600" cy="1524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</a:rPr>
              <a:t>SS will be able to:</a:t>
            </a:r>
            <a:endParaRPr lang="ar-SA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3505200"/>
            <a:ext cx="7467600" cy="33528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1.ask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and answer simple questions about every day life</a:t>
            </a:r>
            <a:endParaRPr lang="ar-SA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0" y="0"/>
            <a:ext cx="9144000" cy="129540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Get up early in the morning</a:t>
            </a:r>
            <a:endParaRPr lang="ar-SA" sz="60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14400" y="1905000"/>
            <a:ext cx="11582400" cy="495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52400"/>
            <a:ext cx="8610600" cy="1752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600" dirty="0" smtClean="0">
                <a:solidFill>
                  <a:srgbClr val="00B0F0"/>
                </a:solidFill>
              </a:rPr>
              <a:t>Washing face</a:t>
            </a:r>
            <a:endParaRPr lang="ar-SA" sz="96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133600"/>
            <a:ext cx="8458200" cy="4495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2133600"/>
            <a:ext cx="7391400" cy="4114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ounded Rectangle 2"/>
          <p:cNvSpPr/>
          <p:nvPr/>
        </p:nvSpPr>
        <p:spPr>
          <a:xfrm>
            <a:off x="457200" y="228600"/>
            <a:ext cx="83820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800" dirty="0" smtClean="0">
                <a:solidFill>
                  <a:schemeClr val="accent2">
                    <a:lumMod val="75000"/>
                  </a:schemeClr>
                </a:solidFill>
              </a:rPr>
              <a:t>Breakfast</a:t>
            </a:r>
            <a:endParaRPr lang="ar-SA" sz="13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129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</dc:creator>
  <cp:lastModifiedBy>afaq</cp:lastModifiedBy>
  <cp:revision>103</cp:revision>
  <dcterms:created xsi:type="dcterms:W3CDTF">2006-08-16T00:00:00Z</dcterms:created>
  <dcterms:modified xsi:type="dcterms:W3CDTF">2015-01-05T10:30:42Z</dcterms:modified>
</cp:coreProperties>
</file>