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2" r:id="rId4"/>
    <p:sldId id="266" r:id="rId5"/>
    <p:sldId id="278" r:id="rId6"/>
    <p:sldId id="275" r:id="rId7"/>
    <p:sldId id="263" r:id="rId8"/>
    <p:sldId id="281" r:id="rId9"/>
    <p:sldId id="271" r:id="rId10"/>
    <p:sldId id="272" r:id="rId11"/>
    <p:sldId id="273" r:id="rId12"/>
    <p:sldId id="276" r:id="rId13"/>
    <p:sldId id="277" r:id="rId14"/>
    <p:sldId id="270" r:id="rId15"/>
    <p:sldId id="279" r:id="rId16"/>
    <p:sldId id="280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CC1A1-9CF9-40A4-AF6B-27FCCCE1F27F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0054-606F-4F20-9A5C-3F219DB4C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CC1A1-9CF9-40A4-AF6B-27FCCCE1F27F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0054-606F-4F20-9A5C-3F219DB4C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CC1A1-9CF9-40A4-AF6B-27FCCCE1F27F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0054-606F-4F20-9A5C-3F219DB4C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CC1A1-9CF9-40A4-AF6B-27FCCCE1F27F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0054-606F-4F20-9A5C-3F219DB4C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CC1A1-9CF9-40A4-AF6B-27FCCCE1F27F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0054-606F-4F20-9A5C-3F219DB4C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CC1A1-9CF9-40A4-AF6B-27FCCCE1F27F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0054-606F-4F20-9A5C-3F219DB4C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CC1A1-9CF9-40A4-AF6B-27FCCCE1F27F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0054-606F-4F20-9A5C-3F219DB4C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CC1A1-9CF9-40A4-AF6B-27FCCCE1F27F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0054-606F-4F20-9A5C-3F219DB4C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CC1A1-9CF9-40A4-AF6B-27FCCCE1F27F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0054-606F-4F20-9A5C-3F219DB4C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CC1A1-9CF9-40A4-AF6B-27FCCCE1F27F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0054-606F-4F20-9A5C-3F219DB4C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CC1A1-9CF9-40A4-AF6B-27FCCCE1F27F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0054-606F-4F20-9A5C-3F219DB4C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CC1A1-9CF9-40A4-AF6B-27FCCCE1F27F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00054-606F-4F20-9A5C-3F219DB4C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  <a:blipFill>
            <a:blip r:embed="rId2"/>
            <a:tile tx="0" ty="0" sx="100000" sy="100000" flip="none" algn="tl"/>
          </a:blipFill>
          <a:ln w="38100">
            <a:solidFill>
              <a:schemeClr val="accent6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8000" b="1" dirty="0" smtClean="0">
                <a:solidFill>
                  <a:schemeClr val="accent5">
                    <a:lumMod val="50000"/>
                  </a:schemeClr>
                </a:solidFill>
              </a:rPr>
              <a:t>welcome</a:t>
            </a:r>
            <a:endParaRPr lang="en-US" sz="8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Tulips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54691" y="1600200"/>
            <a:ext cx="6034617" cy="4525963"/>
          </a:xfrm>
          <a:ln w="38100">
            <a:solidFill>
              <a:srgbClr val="7030A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85800" y="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overcrowded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>
              <a:buNone/>
            </a:pPr>
            <a:r>
              <a:rPr lang="en-US" dirty="0" smtClean="0"/>
              <a:t> meaning-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-- crowd together too much.</a:t>
            </a:r>
          </a:p>
          <a:p>
            <a:pPr>
              <a:buNone/>
            </a:pPr>
            <a:r>
              <a:rPr lang="en-US" dirty="0" smtClean="0"/>
              <a:t> Part of speech--- </a:t>
            </a:r>
            <a:r>
              <a:rPr lang="en-US" dirty="0" smtClean="0">
                <a:solidFill>
                  <a:srgbClr val="FF0000"/>
                </a:solidFill>
              </a:rPr>
              <a:t>adjective.</a:t>
            </a:r>
          </a:p>
          <a:p>
            <a:pPr>
              <a:buNone/>
            </a:pPr>
            <a:r>
              <a:rPr lang="en-US" dirty="0" smtClean="0"/>
              <a:t> sentence--- </a:t>
            </a:r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</a:rPr>
              <a:t>The train was overcrowded.</a:t>
            </a:r>
            <a:endParaRPr lang="en-US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Sirajul\Desktop\f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3352800"/>
            <a:ext cx="7391400" cy="2731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762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</a:rPr>
              <a:t>move</a:t>
            </a:r>
            <a:endParaRPr lang="en-US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meaning–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change position.</a:t>
            </a:r>
          </a:p>
          <a:p>
            <a:pPr>
              <a:buNone/>
            </a:pPr>
            <a:r>
              <a:rPr lang="en-US" dirty="0" smtClean="0"/>
              <a:t> part of speech--- verb</a:t>
            </a:r>
          </a:p>
          <a:p>
            <a:pPr>
              <a:buNone/>
            </a:pPr>
            <a:r>
              <a:rPr lang="en-US" dirty="0" smtClean="0"/>
              <a:t> sentence-</a:t>
            </a:r>
            <a:r>
              <a:rPr lang="en-US" b="1" u="sng" dirty="0" smtClean="0"/>
              <a:t>-- Black clouds are moving fast in the sky.</a:t>
            </a:r>
            <a:endParaRPr lang="en-US" b="1" u="sng" dirty="0"/>
          </a:p>
        </p:txBody>
      </p:sp>
      <p:pic>
        <p:nvPicPr>
          <p:cNvPr id="1026" name="Picture 2" descr="C:\Users\Sirajul\Desktop\Desktop wallpapers_Downloadha.com (3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276600"/>
            <a:ext cx="8534400" cy="37290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371600"/>
            <a:ext cx="8610600" cy="4191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accent4">
                    <a:lumMod val="75000"/>
                  </a:schemeClr>
                </a:solidFill>
              </a:rPr>
              <a:t>	</a:t>
            </a:r>
            <a:r>
              <a:rPr lang="en-US" sz="4400" b="1" dirty="0" smtClean="0">
                <a:solidFill>
                  <a:schemeClr val="accent4">
                    <a:lumMod val="75000"/>
                  </a:schemeClr>
                </a:solidFill>
              </a:rPr>
              <a:t>Read the Text in </a:t>
            </a:r>
            <a:r>
              <a:rPr lang="en-US" sz="4400" b="1" u="sng" dirty="0" smtClean="0">
                <a:solidFill>
                  <a:schemeClr val="accent4">
                    <a:lumMod val="75000"/>
                  </a:schemeClr>
                </a:solidFill>
              </a:rPr>
              <a:t>B</a:t>
            </a:r>
            <a:r>
              <a:rPr lang="en-US" sz="4400" b="1" dirty="0" smtClean="0">
                <a:solidFill>
                  <a:schemeClr val="accent4">
                    <a:lumMod val="75000"/>
                  </a:schemeClr>
                </a:solidFill>
              </a:rPr>
              <a:t> individually and silently then discuss in pair and  Tick the best answer.  </a:t>
            </a:r>
            <a:endParaRPr lang="en-US" sz="44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0"/>
            <a:ext cx="86868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400" b="1" dirty="0" smtClean="0"/>
              <a:t>1</a:t>
            </a:r>
            <a:r>
              <a:rPr lang="en-US" sz="2400" b="1" dirty="0" smtClean="0">
                <a:solidFill>
                  <a:srgbClr val="00B050"/>
                </a:solidFill>
              </a:rPr>
              <a:t>. People were coming back with their----------------.</a:t>
            </a:r>
          </a:p>
          <a:p>
            <a:pPr marL="342900" indent="-342900"/>
            <a:r>
              <a:rPr lang="en-US" sz="2000" b="1" dirty="0" smtClean="0"/>
              <a:t>       a) Cows.</a:t>
            </a:r>
          </a:p>
          <a:p>
            <a:pPr marL="342900" indent="-342900"/>
            <a:r>
              <a:rPr lang="en-US" sz="2000" b="1" dirty="0" smtClean="0"/>
              <a:t>       b) Shopping bags and baskets.</a:t>
            </a:r>
          </a:p>
          <a:p>
            <a:pPr marL="342900" indent="-342900"/>
            <a:r>
              <a:rPr lang="en-US" sz="2000" b="1" dirty="0" smtClean="0"/>
              <a:t>       c) Baskets.</a:t>
            </a:r>
          </a:p>
          <a:p>
            <a:pPr marL="342900" indent="-342900"/>
            <a:r>
              <a:rPr lang="en-US" sz="2000" b="1" dirty="0" smtClean="0"/>
              <a:t>       d)Shopping bags.</a:t>
            </a:r>
          </a:p>
          <a:p>
            <a:pPr marL="342900" indent="-342900"/>
            <a:r>
              <a:rPr lang="en-US" sz="2400" b="1" dirty="0" smtClean="0"/>
              <a:t>2. </a:t>
            </a:r>
            <a:r>
              <a:rPr lang="en-US" sz="2400" b="1" dirty="0" smtClean="0">
                <a:solidFill>
                  <a:srgbClr val="7030A0"/>
                </a:solidFill>
              </a:rPr>
              <a:t>The boat could cross the river in----------</a:t>
            </a:r>
          </a:p>
          <a:p>
            <a:pPr marL="342900" indent="-342900"/>
            <a:r>
              <a:rPr lang="en-US" sz="2000" b="1" dirty="0" smtClean="0"/>
              <a:t>       a) 8 minutes.</a:t>
            </a:r>
          </a:p>
          <a:p>
            <a:pPr marL="342900" indent="-342900"/>
            <a:r>
              <a:rPr lang="en-US" sz="2000" b="1" dirty="0" smtClean="0"/>
              <a:t>       b)10 minutes.</a:t>
            </a:r>
          </a:p>
          <a:p>
            <a:pPr marL="342900" indent="-342900"/>
            <a:r>
              <a:rPr lang="en-US" sz="2000" b="1" dirty="0" smtClean="0"/>
              <a:t>       c) 8-10 minutes.</a:t>
            </a:r>
          </a:p>
          <a:p>
            <a:pPr marL="342900" indent="-342900"/>
            <a:r>
              <a:rPr lang="en-US" sz="2000" b="1" dirty="0" smtClean="0"/>
              <a:t>       d) 6-8 minutes.</a:t>
            </a:r>
          </a:p>
          <a:p>
            <a:pPr marL="342900" indent="-342900"/>
            <a:r>
              <a:rPr lang="en-US" sz="2400" b="1" dirty="0" smtClean="0"/>
              <a:t>3.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Who shouted  ” No more, no more, please  wait”</a:t>
            </a:r>
          </a:p>
          <a:p>
            <a:pPr marL="342900" indent="-342900"/>
            <a:r>
              <a:rPr lang="en-US" sz="2000" b="1" dirty="0" smtClean="0"/>
              <a:t>       a) The boatman.</a:t>
            </a:r>
          </a:p>
          <a:p>
            <a:pPr marL="342900" indent="-342900"/>
            <a:r>
              <a:rPr lang="en-US" sz="2000" b="1" dirty="0" smtClean="0"/>
              <a:t>       b)The teacher.</a:t>
            </a:r>
          </a:p>
          <a:p>
            <a:pPr marL="342900" indent="-342900"/>
            <a:r>
              <a:rPr lang="en-US" sz="2000" b="1" dirty="0" smtClean="0"/>
              <a:t>       c) </a:t>
            </a:r>
            <a:r>
              <a:rPr lang="en-US" sz="2000" b="1" dirty="0" err="1" smtClean="0"/>
              <a:t>Jamil</a:t>
            </a:r>
            <a:r>
              <a:rPr lang="en-US" sz="2000" b="1" dirty="0" smtClean="0"/>
              <a:t>.</a:t>
            </a:r>
          </a:p>
          <a:p>
            <a:pPr marL="342900" indent="-342900"/>
            <a:r>
              <a:rPr lang="en-US" sz="2000" b="1" dirty="0" smtClean="0"/>
              <a:t>       d) Passengers.</a:t>
            </a:r>
          </a:p>
          <a:p>
            <a:pPr marL="342900" indent="-342900"/>
            <a:r>
              <a:rPr lang="en-US" sz="2400" b="1" dirty="0" smtClean="0"/>
              <a:t>4. 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“With too many people on board, the boat---------</a:t>
            </a:r>
          </a:p>
          <a:p>
            <a:pPr marL="342900" indent="-342900"/>
            <a:r>
              <a:rPr lang="en-US" sz="2000" b="1" dirty="0" smtClean="0"/>
              <a:t>      a) Stood still.</a:t>
            </a:r>
          </a:p>
          <a:p>
            <a:pPr marL="342900" indent="-342900"/>
            <a:r>
              <a:rPr lang="en-US" sz="2000" b="1" dirty="0" smtClean="0"/>
              <a:t>      b) Crossed the river.</a:t>
            </a:r>
          </a:p>
          <a:p>
            <a:pPr marL="342900" indent="-342900"/>
            <a:r>
              <a:rPr lang="en-US" sz="2000" b="1" dirty="0" smtClean="0"/>
              <a:t>      c)Sank on the bank of the river.</a:t>
            </a:r>
          </a:p>
          <a:p>
            <a:pPr marL="342900" indent="-342900"/>
            <a:r>
              <a:rPr lang="en-US" sz="2000" b="1" dirty="0" smtClean="0"/>
              <a:t>      d) Sank in the middle of the river.</a:t>
            </a:r>
          </a:p>
          <a:p>
            <a:pPr marL="342900" indent="-342900"/>
            <a:r>
              <a:rPr lang="en-US" b="1" dirty="0" smtClean="0"/>
              <a:t>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70656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Fill in the blanks with appropriate preposition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4958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There was a boat plying------ the river.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It was just ------ sunset.</a:t>
            </a:r>
          </a:p>
          <a:p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The wind started blowing ------- the north-west.</a:t>
            </a:r>
          </a:p>
          <a:p>
            <a:r>
              <a:rPr lang="en-US" sz="3600" b="1" dirty="0" smtClean="0">
                <a:solidFill>
                  <a:srgbClr val="7030A0"/>
                </a:solidFill>
              </a:rPr>
              <a:t>Black cloud were moving fast --- the sky.</a:t>
            </a:r>
          </a:p>
          <a:p>
            <a:r>
              <a:rPr lang="en-US" sz="3600" b="1" dirty="0" smtClean="0">
                <a:solidFill>
                  <a:srgbClr val="00B050"/>
                </a:solidFill>
              </a:rPr>
              <a:t>Everybody was trying to get ---- the boat.</a:t>
            </a:r>
            <a:endParaRPr lang="en-US" sz="36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Group Work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1. Why do many people have little or no patience with this kind of situations as in the ferry boat?</a:t>
            </a:r>
          </a:p>
          <a:p>
            <a:pPr>
              <a:buNone/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2. If we have too many buyers in the market, what is likely to happen?</a:t>
            </a:r>
          </a:p>
          <a:p>
            <a:pPr>
              <a:buNone/>
            </a:pPr>
            <a:r>
              <a:rPr lang="en-US" dirty="0" smtClean="0"/>
              <a:t>3. If we have too many people in a village/town, what will happen?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accent3">
                    <a:lumMod val="75000"/>
                  </a:schemeClr>
                </a:solidFill>
              </a:rPr>
              <a:t>Home Work</a:t>
            </a:r>
            <a:endParaRPr lang="en-US" sz="6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895600"/>
            <a:ext cx="8305800" cy="1981199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 smtClean="0"/>
              <a:t>Write ten sentences about the problems of a large family.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</a:rPr>
              <a:t>Thank you</a:t>
            </a:r>
            <a:endParaRPr lang="en-US" sz="8000" b="1" dirty="0">
              <a:solidFill>
                <a:srgbClr val="FF0000"/>
              </a:solidFill>
            </a:endParaRPr>
          </a:p>
        </p:txBody>
      </p:sp>
      <p:pic>
        <p:nvPicPr>
          <p:cNvPr id="3" name="Content Placeholder 2" descr="C:\Users\Sirajul\Desktop\02.bmp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  <a:ln w="38100">
            <a:solidFill>
              <a:schemeClr val="accent3"/>
            </a:solidFill>
          </a:ln>
        </p:spPr>
        <p:txBody>
          <a:bodyPr>
            <a:noAutofit/>
          </a:bodyPr>
          <a:lstStyle/>
          <a:p>
            <a:r>
              <a:rPr lang="en-US" sz="8000" b="1" dirty="0" smtClean="0">
                <a:solidFill>
                  <a:schemeClr val="accent2">
                    <a:lumMod val="75000"/>
                  </a:schemeClr>
                </a:solidFill>
              </a:rPr>
              <a:t>Information</a:t>
            </a:r>
            <a:endParaRPr lang="en-US" sz="8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endParaRPr lang="en-US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7030A0"/>
                </a:solidFill>
              </a:rPr>
              <a:t>  </a:t>
            </a:r>
            <a:r>
              <a:rPr lang="en-US" b="1" dirty="0" err="1" smtClean="0">
                <a:solidFill>
                  <a:srgbClr val="7030A0"/>
                </a:solidFill>
              </a:rPr>
              <a:t>Goutom</a:t>
            </a:r>
            <a:r>
              <a:rPr lang="en-US" b="1" dirty="0" smtClean="0">
                <a:solidFill>
                  <a:srgbClr val="7030A0"/>
                </a:solidFill>
              </a:rPr>
              <a:t> Kumar </a:t>
            </a:r>
            <a:r>
              <a:rPr lang="en-US" b="1" dirty="0" err="1" smtClean="0">
                <a:solidFill>
                  <a:srgbClr val="7030A0"/>
                </a:solidFill>
              </a:rPr>
              <a:t>Ghosh</a:t>
            </a:r>
            <a:endParaRPr lang="en-US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  </a:t>
            </a: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</a:rPr>
              <a:t>Assistattnt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 Teacher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  </a:t>
            </a: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</a:rPr>
              <a:t>Ahsania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 High School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  </a:t>
            </a: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</a:rPr>
              <a:t>Debhata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 Class-     </a:t>
            </a:r>
            <a:r>
              <a:rPr lang="en-US" b="1" dirty="0" smtClean="0">
                <a:solidFill>
                  <a:srgbClr val="7030A0"/>
                </a:solidFill>
              </a:rPr>
              <a:t>Nine</a:t>
            </a:r>
          </a:p>
          <a:p>
            <a:pPr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 Subject-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English</a:t>
            </a:r>
          </a:p>
          <a:p>
            <a:pPr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 Unit-     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 Four</a:t>
            </a:r>
          </a:p>
          <a:p>
            <a:pPr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 Lesson-  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One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 Time-    45 minutes</a:t>
            </a:r>
          </a:p>
          <a:p>
            <a:pPr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 Date-  18/01/2015.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n-US" sz="6000" b="1" dirty="0" smtClean="0"/>
              <a:t>Learning Outcomes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b="1" dirty="0" smtClean="0"/>
              <a:t>  By the end of the Lesson learners will be able to----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b="1" dirty="0" smtClean="0"/>
              <a:t>  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-- ask and tell about problems.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  -- narrate something in writing.</a:t>
            </a:r>
          </a:p>
          <a:p>
            <a:pPr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   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irajul\Desktop\ferry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04800"/>
            <a:ext cx="8823206" cy="632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irajul\Desktop\BOAT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400" y="596900"/>
            <a:ext cx="8331200" cy="566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52400"/>
            <a:ext cx="7772400" cy="425450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Sirajul\Desktop\ferry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52400"/>
            <a:ext cx="7086600" cy="418956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85800" y="4572000"/>
            <a:ext cx="8077200" cy="20621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3200" b="1" dirty="0" smtClean="0">
                <a:solidFill>
                  <a:srgbClr val="7030A0"/>
                </a:solidFill>
              </a:rPr>
              <a:t> Where can you find this kind of boat?</a:t>
            </a:r>
          </a:p>
          <a:p>
            <a:pPr marL="342900" indent="-342900">
              <a:buAutoNum type="arabicParenR"/>
            </a:pP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Why do people use country boats?</a:t>
            </a:r>
          </a:p>
          <a:p>
            <a:pPr marL="342900" indent="-342900">
              <a:buAutoNum type="arabicParenR"/>
            </a:pPr>
            <a:r>
              <a:rPr lang="en-US" sz="3200" b="1" dirty="0" smtClean="0">
                <a:solidFill>
                  <a:srgbClr val="00B050"/>
                </a:solidFill>
              </a:rPr>
              <a:t> Why does the boatman carry passengers across a river?</a:t>
            </a:r>
            <a:endParaRPr lang="en-US" sz="32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  <a:ln w="38100"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8000" b="1" dirty="0" smtClean="0">
                <a:solidFill>
                  <a:schemeClr val="accent5">
                    <a:lumMod val="50000"/>
                  </a:schemeClr>
                </a:solidFill>
              </a:rPr>
              <a:t>Title</a:t>
            </a:r>
            <a:endParaRPr lang="en-US" sz="8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sz="8000" dirty="0" smtClean="0">
                <a:solidFill>
                  <a:schemeClr val="accent4">
                    <a:lumMod val="75000"/>
                  </a:schemeClr>
                </a:solidFill>
              </a:rPr>
              <a:t>                        </a:t>
            </a:r>
          </a:p>
          <a:p>
            <a:pPr>
              <a:buNone/>
            </a:pPr>
            <a:r>
              <a:rPr lang="en-US" sz="8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</a:t>
            </a:r>
            <a:r>
              <a:rPr lang="en-US" sz="8000" b="1" u="sng" dirty="0" smtClean="0">
                <a:solidFill>
                  <a:srgbClr val="7030A0"/>
                </a:solidFill>
              </a:rPr>
              <a:t>The ferry boat</a:t>
            </a:r>
          </a:p>
          <a:p>
            <a:pPr>
              <a:buNone/>
            </a:pPr>
            <a:endParaRPr lang="en-US" sz="80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en-US" sz="8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2438400"/>
            <a:ext cx="8382000" cy="19389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33CC"/>
                </a:solidFill>
              </a:rPr>
              <a:t>                                                                              </a:t>
            </a:r>
          </a:p>
          <a:p>
            <a:r>
              <a:rPr lang="en-US" sz="6000" dirty="0" smtClean="0">
                <a:solidFill>
                  <a:srgbClr val="FF33CC"/>
                </a:solidFill>
              </a:rPr>
              <a:t>              Vocabulary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153400" cy="91440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n-US" sz="6000" b="1" dirty="0" smtClean="0">
                <a:solidFill>
                  <a:schemeClr val="accent6">
                    <a:lumMod val="50000"/>
                  </a:schemeClr>
                </a:solidFill>
              </a:rPr>
              <a:t>fatal</a:t>
            </a:r>
            <a:endParaRPr lang="en-US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 meaning-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</a:rPr>
              <a:t>--- bringing death.</a:t>
            </a:r>
          </a:p>
          <a:p>
            <a:pPr>
              <a:buNone/>
            </a:pPr>
            <a:r>
              <a:rPr lang="en-US" sz="4000" dirty="0" smtClean="0"/>
              <a:t>Part of speech--- 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adjective</a:t>
            </a:r>
          </a:p>
          <a:p>
            <a:pPr>
              <a:buNone/>
            </a:pPr>
            <a:r>
              <a:rPr lang="en-US" sz="4000" dirty="0" smtClean="0"/>
              <a:t>Sentence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</a:rPr>
              <a:t>– </a:t>
            </a:r>
            <a:r>
              <a:rPr lang="en-US" sz="4000" b="1" u="sng" dirty="0" smtClean="0">
                <a:solidFill>
                  <a:schemeClr val="accent4">
                    <a:lumMod val="75000"/>
                  </a:schemeClr>
                </a:solidFill>
              </a:rPr>
              <a:t>It was  a fatal accident.  </a:t>
            </a:r>
            <a:endParaRPr lang="en-US" sz="4000" b="1" u="sng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Sirajul\Desktop\f 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3048000"/>
            <a:ext cx="6400800" cy="3657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</TotalTime>
  <Words>443</Words>
  <Application>Microsoft Office PowerPoint</Application>
  <PresentationFormat>On-screen Show (4:3)</PresentationFormat>
  <Paragraphs>78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welcome</vt:lpstr>
      <vt:lpstr>Information</vt:lpstr>
      <vt:lpstr>Learning Outcomes</vt:lpstr>
      <vt:lpstr>Slide 4</vt:lpstr>
      <vt:lpstr>Slide 5</vt:lpstr>
      <vt:lpstr>Slide 6</vt:lpstr>
      <vt:lpstr>Title</vt:lpstr>
      <vt:lpstr>Slide 8</vt:lpstr>
      <vt:lpstr>fatal</vt:lpstr>
      <vt:lpstr>overcrowded</vt:lpstr>
      <vt:lpstr>move</vt:lpstr>
      <vt:lpstr>Slide 12</vt:lpstr>
      <vt:lpstr>Slide 13</vt:lpstr>
      <vt:lpstr>Fill in the blanks with appropriate preposition</vt:lpstr>
      <vt:lpstr>Group Work</vt:lpstr>
      <vt:lpstr>Home Work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Sirajul</dc:creator>
  <cp:lastModifiedBy>Sirajul</cp:lastModifiedBy>
  <cp:revision>174</cp:revision>
  <dcterms:created xsi:type="dcterms:W3CDTF">2015-01-09T15:39:11Z</dcterms:created>
  <dcterms:modified xsi:type="dcterms:W3CDTF">2015-07-09T06:42:29Z</dcterms:modified>
</cp:coreProperties>
</file>