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57" r:id="rId4"/>
    <p:sldId id="256" r:id="rId5"/>
    <p:sldId id="258" r:id="rId6"/>
    <p:sldId id="259" r:id="rId7"/>
    <p:sldId id="265" r:id="rId8"/>
    <p:sldId id="260" r:id="rId9"/>
    <p:sldId id="264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33CC"/>
    <a:srgbClr val="CC0099"/>
    <a:srgbClr val="0307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127609-FF8C-4969-A63A-F72DDD3A6510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A3C9E2-4F0B-4072-B622-DC2A2BE21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hin\Downloads\Learn%20Photosynthesis%20in%20most%20interesting%20way%20!!!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hin\Downloads\Fotossintese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hin\Downloads\Photosynthesis%20-%20episode1-How%20Plants%20make%20Food-makemegenius.com%20series%20of%20Education%20Videos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animation-wallpaper-download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ot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ভিডিওটি লক্ষ্য করি</a:t>
            </a:r>
          </a:p>
          <a:p>
            <a:endParaRPr lang="bn-BD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Learn Photosynthesis in most interesting way !!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458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উদ্ভিদ কিভাবে খাদ্য প্রস্তুত করে তা একটি সমীকরনের সাহায্যে দেখানো হলোঃ-</a:t>
            </a:r>
          </a:p>
          <a:p>
            <a:endParaRPr lang="bn-BD" sz="4800" b="1" u="sng" dirty="0"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84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cience5_A1_Q1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96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সালোকসংশ্লেষন প্রক্রিয়ায় অক্সিজেন নির্গমন পরীক্ষাটি নীচে ভিডিওটির মাধ্যমে দেখানো হলোঃ</a:t>
            </a: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Fotossinte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2895600"/>
            <a:ext cx="8534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153400" cy="851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১। পৃথিবীর সকল শক্তির উৎস কী?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২। রাতে সালোকসংশ্লেষন হয়না কেন ?</a:t>
            </a: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00"/>
            <a:ext cx="8686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কার্বন ডাই- অক্সাইড+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           S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+পানি+অক্সিজেন</a:t>
            </a: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ক্লোরোফিল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সালোকসংশ্লেষন কাকে বলে?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খ) সালোকসংশ্লেষন প্রধানত উদ্ভিদের পাতায় সংগঠিত হয় কেন?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উল্লেখিত বিক্রিয়ায় কীভাবে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যৌগটি তৈরী হয় –ব্যাখ্যা কর।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ঘ) জীব্জগতে উল্লেখিত বিক্রিয়ার গুরুত্ব বিশ্লেষন কর।</a:t>
            </a: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2286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6934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BD" sz="44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জীবের অস্ত্বিত্ব সম্পূর্ণ নির্ভর করে সালোকসংশ্লেষনের উপর ---যুক্তিসহকারে বুঝিয়ে দাও।</a:t>
            </a: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6034616" cy="4525962"/>
          </a:xfrm>
        </p:spPr>
      </p:pic>
      <p:sp>
        <p:nvSpPr>
          <p:cNvPr id="5" name="TextBox 4"/>
          <p:cNvSpPr txBox="1"/>
          <p:nvPr/>
        </p:nvSpPr>
        <p:spPr>
          <a:xfrm>
            <a:off x="1828800" y="5334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895600"/>
            <a:ext cx="8610600" cy="30777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লায়লা আঞ্জুমান আরা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 বহুমুখী মডেল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 সুনামগঞ্জ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1"/>
            <a:ext cx="853440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33400"/>
            <a:ext cx="792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শ্রেণিঃ- ৬ষ্ঠ</a:t>
            </a:r>
          </a:p>
          <a:p>
            <a:pPr algn="ctr"/>
            <a:r>
              <a:rPr lang="bn-BD" sz="6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বিষয়ঃ-বিজ্ঞান</a:t>
            </a:r>
          </a:p>
          <a:p>
            <a:pPr algn="ctr"/>
            <a:r>
              <a:rPr lang="bn-BD" sz="6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অধ্যায়ঃ-পঞ্চম</a:t>
            </a:r>
          </a:p>
          <a:p>
            <a:pPr algn="ctr"/>
            <a:r>
              <a:rPr lang="bn-BD" sz="6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সময়ঃ-৫০ মিনিট</a:t>
            </a:r>
            <a:endParaRPr lang="en-US" sz="66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3200400" cy="1438275"/>
          </a:xfrm>
          <a:prstGeom prst="rect">
            <a:avLst/>
          </a:prstGeom>
          <a:noFill/>
        </p:spPr>
      </p:pic>
      <p:pic>
        <p:nvPicPr>
          <p:cNvPr id="1027" name="Picture 3" descr="E:\f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2924175" cy="1743075"/>
          </a:xfrm>
          <a:prstGeom prst="rect">
            <a:avLst/>
          </a:prstGeom>
          <a:noFill/>
        </p:spPr>
      </p:pic>
      <p:pic>
        <p:nvPicPr>
          <p:cNvPr id="1028" name="Picture 4" descr="E:\e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09800"/>
            <a:ext cx="2619375" cy="1743075"/>
          </a:xfrm>
          <a:prstGeom prst="rect">
            <a:avLst/>
          </a:prstGeom>
          <a:noFill/>
        </p:spPr>
      </p:pic>
      <p:pic>
        <p:nvPicPr>
          <p:cNvPr id="1029" name="Picture 5" descr="E:\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91000"/>
            <a:ext cx="32861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162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endParaRPr lang="bn-BD" sz="72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</a:p>
          <a:p>
            <a:pPr algn="ctr"/>
            <a:endParaRPr lang="en-US" sz="72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8382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সালোকসংশ্লেষন কী তা বলতে পারবে।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সালোকসংশ্লেষন প্রক্রিয়ার প্রয়োজোনীয় নাম ও সমীকরণ বলতে পারবে ।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সালোকসংশ্লেষন প্রক্রিয়ায় কীভাবে অক্সিজেন নির্গমন হয় তা পরীক্ষার দ্বারা প্রমান করতে পারবে।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 লক্ষ্য করঃ-</a:t>
            </a:r>
          </a:p>
          <a:p>
            <a:endParaRPr lang="bn-BD" sz="48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u="sng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hotosynthesis - episode1-How Plants make Food-makemegenius.com series of Education Video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hotosynthesi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ynth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77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174</Words>
  <Application>Microsoft Office PowerPoint</Application>
  <PresentationFormat>On-screen Show (4:3)</PresentationFormat>
  <Paragraphs>56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Shahin</dc:creator>
  <cp:lastModifiedBy>Shahin</cp:lastModifiedBy>
  <cp:revision>32</cp:revision>
  <dcterms:created xsi:type="dcterms:W3CDTF">2015-03-11T14:33:55Z</dcterms:created>
  <dcterms:modified xsi:type="dcterms:W3CDTF">2015-03-12T14:34:14Z</dcterms:modified>
</cp:coreProperties>
</file>