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5" r:id="rId4"/>
    <p:sldId id="258" r:id="rId5"/>
    <p:sldId id="260" r:id="rId6"/>
    <p:sldId id="261" r:id="rId7"/>
    <p:sldId id="263" r:id="rId8"/>
    <p:sldId id="277" r:id="rId9"/>
    <p:sldId id="262" r:id="rId10"/>
    <p:sldId id="273" r:id="rId11"/>
    <p:sldId id="264" r:id="rId12"/>
    <p:sldId id="278" r:id="rId13"/>
    <p:sldId id="274" r:id="rId14"/>
    <p:sldId id="276" r:id="rId15"/>
    <p:sldId id="265" r:id="rId16"/>
    <p:sldId id="266" r:id="rId17"/>
    <p:sldId id="272" r:id="rId18"/>
    <p:sldId id="271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BDAB1-E7C6-4933-B4DC-1B90F0D0D05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E7CAA-70D5-4B99-9FDD-4A2E65FAD08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Sri Lanka is a land of multi_ </a:t>
          </a:r>
          <a:endParaRPr lang="en-US" dirty="0">
            <a:solidFill>
              <a:srgbClr val="FF0000"/>
            </a:solidFill>
          </a:endParaRPr>
        </a:p>
      </dgm:t>
    </dgm:pt>
    <dgm:pt modelId="{7E45BE4A-BDA1-4E30-A957-BB39F93D6CF9}" type="parTrans" cxnId="{FE0ED34C-A8C6-4524-8F97-53E4F141F3B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B08CD8-1950-46D8-9845-756FDC2FF49C}" type="sibTrans" cxnId="{FE0ED34C-A8C6-4524-8F97-53E4F141F3B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DAD53A5-9A44-43F1-9672-6F295A932186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Religious</a:t>
          </a:r>
          <a:endParaRPr lang="en-US" sz="2400" dirty="0">
            <a:solidFill>
              <a:srgbClr val="FFC000"/>
            </a:solidFill>
          </a:endParaRPr>
        </a:p>
      </dgm:t>
    </dgm:pt>
    <dgm:pt modelId="{8D7769C6-14EC-471B-B359-F7F5E232367A}" type="parTrans" cxnId="{78FDB232-8324-4DCC-81EE-3BB0A28BDC7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AD82236-5E6C-40E1-9526-99491A57FB4F}" type="sibTrans" cxnId="{78FDB232-8324-4DCC-81EE-3BB0A28BDC7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D1BF526-882A-4968-9B2C-A36F7A7FD10A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Lingual</a:t>
          </a:r>
          <a:endParaRPr lang="en-US" sz="2600" dirty="0">
            <a:solidFill>
              <a:srgbClr val="FFC000"/>
            </a:solidFill>
          </a:endParaRPr>
        </a:p>
      </dgm:t>
    </dgm:pt>
    <dgm:pt modelId="{E4B2FE08-5538-49F3-8DF3-2E02FBC45EEB}" type="parTrans" cxnId="{334699E4-7E2B-4A8A-8FB4-0D6D12416A7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1B7F47A-FAA3-4518-A7DA-110A7061EDCD}" type="sibTrans" cxnId="{334699E4-7E2B-4A8A-8FB4-0D6D12416A7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43A07C9-543B-4BB2-BBDD-332F96B0E564}">
      <dgm:prSet phldrT="[Text]" custT="1"/>
      <dgm:spPr/>
      <dgm:t>
        <a:bodyPr/>
        <a:lstStyle/>
        <a:p>
          <a:r>
            <a:rPr lang="en-US" sz="2800" dirty="0" smtClean="0">
              <a:solidFill>
                <a:srgbClr val="FFC000"/>
              </a:solidFill>
            </a:rPr>
            <a:t>Racial</a:t>
          </a:r>
          <a:endParaRPr lang="en-US" sz="3400" dirty="0">
            <a:solidFill>
              <a:srgbClr val="FFC000"/>
            </a:solidFill>
          </a:endParaRPr>
        </a:p>
      </dgm:t>
    </dgm:pt>
    <dgm:pt modelId="{6D0998BA-A0EE-4721-A247-526092789C18}" type="parTrans" cxnId="{3DC209C8-FE32-49AF-8732-5672CCB7FA5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F98E2A-5805-4260-AA08-9D8A1C1710DE}" type="sibTrans" cxnId="{3DC209C8-FE32-49AF-8732-5672CCB7FA5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BE0C691-1CC9-4514-ADEA-D6D40764CB35}" type="pres">
      <dgm:prSet presAssocID="{930BDAB1-E7C6-4933-B4DC-1B90F0D0D0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3B8B76-8220-4C6F-A112-15E2943DF709}" type="pres">
      <dgm:prSet presAssocID="{11FE7CAA-70D5-4B99-9FDD-4A2E65FAD08C}" presName="singleCycle" presStyleCnt="0"/>
      <dgm:spPr/>
    </dgm:pt>
    <dgm:pt modelId="{6F888236-B3AA-4488-9F0E-2A6AC46146D9}" type="pres">
      <dgm:prSet presAssocID="{11FE7CAA-70D5-4B99-9FDD-4A2E65FAD08C}" presName="singleCenter" presStyleLbl="node1" presStyleIdx="0" presStyleCnt="4" custScaleX="104279" custScaleY="114149" custLinFactNeighborX="4888" custLinFactNeighborY="-466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02B5864-D864-4215-8068-0B6FFA5C1F7A}" type="pres">
      <dgm:prSet presAssocID="{8D7769C6-14EC-471B-B359-F7F5E232367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C7C2FDC-BD53-4D04-B58B-07D363FA104F}" type="pres">
      <dgm:prSet presAssocID="{1DAD53A5-9A44-43F1-9672-6F295A932186}" presName="text0" presStyleLbl="node1" presStyleIdx="1" presStyleCnt="4" custScaleX="165838" custScaleY="119562" custRadScaleRad="92311" custRadScaleInc="7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D701A-102F-4988-9F06-55CED3C1A3B8}" type="pres">
      <dgm:prSet presAssocID="{E4B2FE08-5538-49F3-8DF3-2E02FBC45EE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ED79011-5C08-4D22-8303-79E9937FE796}" type="pres">
      <dgm:prSet presAssocID="{4D1BF526-882A-4968-9B2C-A36F7A7FD10A}" presName="text0" presStyleLbl="node1" presStyleIdx="2" presStyleCnt="4" custScaleX="157320" custScaleY="131464" custRadScaleRad="109400" custRadScaleInc="2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012A5-FF4E-4131-A090-ACABEAE6C039}" type="pres">
      <dgm:prSet presAssocID="{6D0998BA-A0EE-4721-A247-526092789C1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0BE9CFC-A045-42FF-B737-752910BB7B10}" type="pres">
      <dgm:prSet presAssocID="{D43A07C9-543B-4BB2-BBDD-332F96B0E564}" presName="text0" presStyleLbl="node1" presStyleIdx="3" presStyleCnt="4" custScaleX="149460" custScaleY="121117" custRadScaleRad="87349" custRadScaleInc="-18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ED34C-A8C6-4524-8F97-53E4F141F3B9}" srcId="{930BDAB1-E7C6-4933-B4DC-1B90F0D0D052}" destId="{11FE7CAA-70D5-4B99-9FDD-4A2E65FAD08C}" srcOrd="0" destOrd="0" parTransId="{7E45BE4A-BDA1-4E30-A957-BB39F93D6CF9}" sibTransId="{97B08CD8-1950-46D8-9845-756FDC2FF49C}"/>
    <dgm:cxn modelId="{78FDB232-8324-4DCC-81EE-3BB0A28BDC7B}" srcId="{11FE7CAA-70D5-4B99-9FDD-4A2E65FAD08C}" destId="{1DAD53A5-9A44-43F1-9672-6F295A932186}" srcOrd="0" destOrd="0" parTransId="{8D7769C6-14EC-471B-B359-F7F5E232367A}" sibTransId="{3AD82236-5E6C-40E1-9526-99491A57FB4F}"/>
    <dgm:cxn modelId="{334699E4-7E2B-4A8A-8FB4-0D6D12416A72}" srcId="{11FE7CAA-70D5-4B99-9FDD-4A2E65FAD08C}" destId="{4D1BF526-882A-4968-9B2C-A36F7A7FD10A}" srcOrd="1" destOrd="0" parTransId="{E4B2FE08-5538-49F3-8DF3-2E02FBC45EEB}" sibTransId="{81B7F47A-FAA3-4518-A7DA-110A7061EDCD}"/>
    <dgm:cxn modelId="{55918DB6-3411-45AA-AB78-088F0ED017B2}" type="presOf" srcId="{D43A07C9-543B-4BB2-BBDD-332F96B0E564}" destId="{50BE9CFC-A045-42FF-B737-752910BB7B10}" srcOrd="0" destOrd="0" presId="urn:microsoft.com/office/officeart/2008/layout/RadialCluster"/>
    <dgm:cxn modelId="{8878A07F-205B-4E87-B5EF-B0B127C5F88B}" type="presOf" srcId="{1DAD53A5-9A44-43F1-9672-6F295A932186}" destId="{EC7C2FDC-BD53-4D04-B58B-07D363FA104F}" srcOrd="0" destOrd="0" presId="urn:microsoft.com/office/officeart/2008/layout/RadialCluster"/>
    <dgm:cxn modelId="{7C97A229-2BFE-47DA-9CD5-7D4E68220692}" type="presOf" srcId="{E4B2FE08-5538-49F3-8DF3-2E02FBC45EEB}" destId="{379D701A-102F-4988-9F06-55CED3C1A3B8}" srcOrd="0" destOrd="0" presId="urn:microsoft.com/office/officeart/2008/layout/RadialCluster"/>
    <dgm:cxn modelId="{C2BB3B00-BEF7-408E-A30E-004AE9C42670}" type="presOf" srcId="{11FE7CAA-70D5-4B99-9FDD-4A2E65FAD08C}" destId="{6F888236-B3AA-4488-9F0E-2A6AC46146D9}" srcOrd="0" destOrd="0" presId="urn:microsoft.com/office/officeart/2008/layout/RadialCluster"/>
    <dgm:cxn modelId="{85C9D397-BDEA-482A-951D-6D8182F9D412}" type="presOf" srcId="{6D0998BA-A0EE-4721-A247-526092789C18}" destId="{55C012A5-FF4E-4131-A090-ACABEAE6C039}" srcOrd="0" destOrd="0" presId="urn:microsoft.com/office/officeart/2008/layout/RadialCluster"/>
    <dgm:cxn modelId="{13142BE5-5D61-40B3-AC34-5AF12102273A}" type="presOf" srcId="{8D7769C6-14EC-471B-B359-F7F5E232367A}" destId="{802B5864-D864-4215-8068-0B6FFA5C1F7A}" srcOrd="0" destOrd="0" presId="urn:microsoft.com/office/officeart/2008/layout/RadialCluster"/>
    <dgm:cxn modelId="{5523EC8C-861A-4A3D-B665-08A49162603C}" type="presOf" srcId="{4D1BF526-882A-4968-9B2C-A36F7A7FD10A}" destId="{FED79011-5C08-4D22-8303-79E9937FE796}" srcOrd="0" destOrd="0" presId="urn:microsoft.com/office/officeart/2008/layout/RadialCluster"/>
    <dgm:cxn modelId="{369D24A7-7DF1-45F4-9B3A-5C6A58A19F99}" type="presOf" srcId="{930BDAB1-E7C6-4933-B4DC-1B90F0D0D052}" destId="{1BE0C691-1CC9-4514-ADEA-D6D40764CB35}" srcOrd="0" destOrd="0" presId="urn:microsoft.com/office/officeart/2008/layout/RadialCluster"/>
    <dgm:cxn modelId="{3DC209C8-FE32-49AF-8732-5672CCB7FA5F}" srcId="{11FE7CAA-70D5-4B99-9FDD-4A2E65FAD08C}" destId="{D43A07C9-543B-4BB2-BBDD-332F96B0E564}" srcOrd="2" destOrd="0" parTransId="{6D0998BA-A0EE-4721-A247-526092789C18}" sibTransId="{ADF98E2A-5805-4260-AA08-9D8A1C1710DE}"/>
    <dgm:cxn modelId="{94AB1A7C-0CD4-4D7E-BEC1-17B5BDCE7B5E}" type="presParOf" srcId="{1BE0C691-1CC9-4514-ADEA-D6D40764CB35}" destId="{C33B8B76-8220-4C6F-A112-15E2943DF709}" srcOrd="0" destOrd="0" presId="urn:microsoft.com/office/officeart/2008/layout/RadialCluster"/>
    <dgm:cxn modelId="{DA1320B7-DB3A-4A7C-81F4-123382F0EFA6}" type="presParOf" srcId="{C33B8B76-8220-4C6F-A112-15E2943DF709}" destId="{6F888236-B3AA-4488-9F0E-2A6AC46146D9}" srcOrd="0" destOrd="0" presId="urn:microsoft.com/office/officeart/2008/layout/RadialCluster"/>
    <dgm:cxn modelId="{0BFFD8E3-7011-4227-95A2-0CCE23D41FAD}" type="presParOf" srcId="{C33B8B76-8220-4C6F-A112-15E2943DF709}" destId="{802B5864-D864-4215-8068-0B6FFA5C1F7A}" srcOrd="1" destOrd="0" presId="urn:microsoft.com/office/officeart/2008/layout/RadialCluster"/>
    <dgm:cxn modelId="{C597AC5A-5708-4F42-A42A-B512C8FE21BB}" type="presParOf" srcId="{C33B8B76-8220-4C6F-A112-15E2943DF709}" destId="{EC7C2FDC-BD53-4D04-B58B-07D363FA104F}" srcOrd="2" destOrd="0" presId="urn:microsoft.com/office/officeart/2008/layout/RadialCluster"/>
    <dgm:cxn modelId="{A5320AB6-7FA0-4531-AE6E-B31347396EFD}" type="presParOf" srcId="{C33B8B76-8220-4C6F-A112-15E2943DF709}" destId="{379D701A-102F-4988-9F06-55CED3C1A3B8}" srcOrd="3" destOrd="0" presId="urn:microsoft.com/office/officeart/2008/layout/RadialCluster"/>
    <dgm:cxn modelId="{FC6BFBF8-BA99-4509-9855-9993D123923B}" type="presParOf" srcId="{C33B8B76-8220-4C6F-A112-15E2943DF709}" destId="{FED79011-5C08-4D22-8303-79E9937FE796}" srcOrd="4" destOrd="0" presId="urn:microsoft.com/office/officeart/2008/layout/RadialCluster"/>
    <dgm:cxn modelId="{C2D306BA-6716-436C-82F3-6347536B67C4}" type="presParOf" srcId="{C33B8B76-8220-4C6F-A112-15E2943DF709}" destId="{55C012A5-FF4E-4131-A090-ACABEAE6C039}" srcOrd="5" destOrd="0" presId="urn:microsoft.com/office/officeart/2008/layout/RadialCluster"/>
    <dgm:cxn modelId="{9BB89E74-E988-4DB9-B3BC-B7F585466928}" type="presParOf" srcId="{C33B8B76-8220-4C6F-A112-15E2943DF709}" destId="{50BE9CFC-A045-42FF-B737-752910BB7B1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D0DF6-F1FF-4968-8FDF-DB6DE9406F7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D40FC-03C4-418F-A54E-7AE54BAE149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People of Sri Lanka</a:t>
          </a:r>
          <a:endParaRPr lang="en-US" sz="3200" dirty="0">
            <a:solidFill>
              <a:srgbClr val="FF0000"/>
            </a:solidFill>
          </a:endParaRPr>
        </a:p>
      </dgm:t>
    </dgm:pt>
    <dgm:pt modelId="{C208C5D7-D8D9-428F-A815-3039E4F277B8}" type="parTrans" cxnId="{63FCAA1A-60A4-44DE-9BDA-213CD1D2252A}">
      <dgm:prSet/>
      <dgm:spPr/>
      <dgm:t>
        <a:bodyPr/>
        <a:lstStyle/>
        <a:p>
          <a:endParaRPr lang="en-US"/>
        </a:p>
      </dgm:t>
    </dgm:pt>
    <dgm:pt modelId="{9CCFAE81-8D6E-4805-8C41-7A877B4CAB50}" type="sibTrans" cxnId="{63FCAA1A-60A4-44DE-9BDA-213CD1D2252A}">
      <dgm:prSet/>
      <dgm:spPr/>
      <dgm:t>
        <a:bodyPr/>
        <a:lstStyle/>
        <a:p>
          <a:endParaRPr lang="en-US"/>
        </a:p>
      </dgm:t>
    </dgm:pt>
    <dgm:pt modelId="{85CC449D-1AB9-43F8-B24C-E7E4E1F80128}">
      <dgm:prSet phldrT="[Text]" custT="1"/>
      <dgm:spPr/>
      <dgm:t>
        <a:bodyPr/>
        <a:lstStyle/>
        <a:p>
          <a:r>
            <a:rPr lang="en-US" sz="3200" dirty="0" err="1" smtClean="0"/>
            <a:t>Sinhallese</a:t>
          </a:r>
          <a:endParaRPr lang="en-US" sz="2800" dirty="0"/>
        </a:p>
      </dgm:t>
    </dgm:pt>
    <dgm:pt modelId="{D212617C-17EF-4D47-97B9-1D4540958DEA}" type="parTrans" cxnId="{CFCED51D-060A-47BC-9926-537534F117B4}">
      <dgm:prSet/>
      <dgm:spPr/>
      <dgm:t>
        <a:bodyPr/>
        <a:lstStyle/>
        <a:p>
          <a:endParaRPr lang="en-US"/>
        </a:p>
      </dgm:t>
    </dgm:pt>
    <dgm:pt modelId="{E75A36E2-2127-4591-943A-038612B5E370}" type="sibTrans" cxnId="{CFCED51D-060A-47BC-9926-537534F117B4}">
      <dgm:prSet/>
      <dgm:spPr/>
      <dgm:t>
        <a:bodyPr/>
        <a:lstStyle/>
        <a:p>
          <a:endParaRPr lang="en-US"/>
        </a:p>
      </dgm:t>
    </dgm:pt>
    <dgm:pt modelId="{54E5BEAD-5310-40FC-BF70-56DDCDDEBB7F}">
      <dgm:prSet phldrT="[Text]" custT="1"/>
      <dgm:spPr/>
      <dgm:t>
        <a:bodyPr/>
        <a:lstStyle/>
        <a:p>
          <a:r>
            <a:rPr lang="en-US" sz="3600" dirty="0" smtClean="0"/>
            <a:t> </a:t>
          </a:r>
          <a:r>
            <a:rPr lang="en-US" sz="3200" dirty="0" smtClean="0"/>
            <a:t>Lankan</a:t>
          </a:r>
          <a:r>
            <a:rPr lang="en-US" sz="3600" dirty="0" smtClean="0"/>
            <a:t> </a:t>
          </a:r>
          <a:r>
            <a:rPr lang="en-US" sz="3200" dirty="0" smtClean="0"/>
            <a:t>Tamils</a:t>
          </a:r>
          <a:endParaRPr lang="en-US" sz="3200" dirty="0"/>
        </a:p>
      </dgm:t>
    </dgm:pt>
    <dgm:pt modelId="{5E92E356-05B4-4C4C-B49D-AD850A8F44E6}" type="parTrans" cxnId="{4C2C13E1-A2D4-4D81-B780-61AF63168B85}">
      <dgm:prSet/>
      <dgm:spPr/>
      <dgm:t>
        <a:bodyPr/>
        <a:lstStyle/>
        <a:p>
          <a:endParaRPr lang="en-US"/>
        </a:p>
      </dgm:t>
    </dgm:pt>
    <dgm:pt modelId="{ED9A9219-B9B5-42D4-AECD-94015E13A792}" type="sibTrans" cxnId="{4C2C13E1-A2D4-4D81-B780-61AF63168B85}">
      <dgm:prSet/>
      <dgm:spPr/>
      <dgm:t>
        <a:bodyPr/>
        <a:lstStyle/>
        <a:p>
          <a:endParaRPr lang="en-US"/>
        </a:p>
      </dgm:t>
    </dgm:pt>
    <dgm:pt modelId="{7C3EA20E-C9EA-4910-8DFA-38B32C522F82}">
      <dgm:prSet phldrT="[Text]" custT="1"/>
      <dgm:spPr/>
      <dgm:t>
        <a:bodyPr/>
        <a:lstStyle/>
        <a:p>
          <a:r>
            <a:rPr lang="en-US" sz="3200" dirty="0" smtClean="0"/>
            <a:t>Indian</a:t>
          </a:r>
          <a:r>
            <a:rPr lang="en-US" sz="4600" dirty="0" smtClean="0"/>
            <a:t> </a:t>
          </a:r>
          <a:r>
            <a:rPr lang="en-US" sz="3200" dirty="0" smtClean="0"/>
            <a:t>Tamils</a:t>
          </a:r>
          <a:endParaRPr lang="en-US" sz="4600" dirty="0"/>
        </a:p>
      </dgm:t>
    </dgm:pt>
    <dgm:pt modelId="{0FE3D03F-2FD9-4ED9-A1A4-F7A9FC3F16DF}" type="parTrans" cxnId="{1FF59BAF-061B-464B-86E7-544146B0A1DC}">
      <dgm:prSet/>
      <dgm:spPr/>
      <dgm:t>
        <a:bodyPr/>
        <a:lstStyle/>
        <a:p>
          <a:endParaRPr lang="en-US"/>
        </a:p>
      </dgm:t>
    </dgm:pt>
    <dgm:pt modelId="{39A7EED9-B077-4845-9A1D-81140A4EA039}" type="sibTrans" cxnId="{1FF59BAF-061B-464B-86E7-544146B0A1DC}">
      <dgm:prSet/>
      <dgm:spPr/>
      <dgm:t>
        <a:bodyPr/>
        <a:lstStyle/>
        <a:p>
          <a:endParaRPr lang="en-US"/>
        </a:p>
      </dgm:t>
    </dgm:pt>
    <dgm:pt modelId="{C41BA65F-F2E3-4C1E-A49B-9A8DE4D8844F}">
      <dgm:prSet phldrT="[Text]" custT="1"/>
      <dgm:spPr/>
      <dgm:t>
        <a:bodyPr/>
        <a:lstStyle/>
        <a:p>
          <a:r>
            <a:rPr lang="en-US" sz="2400" dirty="0" smtClean="0"/>
            <a:t>Lankan </a:t>
          </a:r>
          <a:r>
            <a:rPr lang="en-US" sz="3200" dirty="0" smtClean="0"/>
            <a:t>Moors/Muslims</a:t>
          </a:r>
          <a:endParaRPr lang="en-US" sz="3200" dirty="0"/>
        </a:p>
      </dgm:t>
    </dgm:pt>
    <dgm:pt modelId="{C2361934-F005-4E52-8317-7BE8DBDBA971}" type="parTrans" cxnId="{673ED832-318D-474C-8E58-C5BB51042196}">
      <dgm:prSet/>
      <dgm:spPr/>
      <dgm:t>
        <a:bodyPr/>
        <a:lstStyle/>
        <a:p>
          <a:endParaRPr lang="en-US"/>
        </a:p>
      </dgm:t>
    </dgm:pt>
    <dgm:pt modelId="{E580AB6C-1A96-4120-ABC0-5C09157AB6A8}" type="sibTrans" cxnId="{673ED832-318D-474C-8E58-C5BB51042196}">
      <dgm:prSet/>
      <dgm:spPr/>
      <dgm:t>
        <a:bodyPr/>
        <a:lstStyle/>
        <a:p>
          <a:endParaRPr lang="en-US"/>
        </a:p>
      </dgm:t>
    </dgm:pt>
    <dgm:pt modelId="{41667049-038D-47E7-A0CB-BF905487A209}">
      <dgm:prSet custT="1"/>
      <dgm:spPr/>
      <dgm:t>
        <a:bodyPr/>
        <a:lstStyle/>
        <a:p>
          <a:r>
            <a:rPr lang="en-US" sz="2800" dirty="0" smtClean="0"/>
            <a:t>The </a:t>
          </a:r>
          <a:r>
            <a:rPr lang="en-US" sz="3200" dirty="0" err="1" smtClean="0"/>
            <a:t>Veddhas</a:t>
          </a:r>
          <a:endParaRPr lang="en-US" sz="3200" dirty="0"/>
        </a:p>
      </dgm:t>
    </dgm:pt>
    <dgm:pt modelId="{39BB0D08-58E2-4438-A0C0-1590310225F8}" type="parTrans" cxnId="{A23A976A-1EDC-4453-9283-B114F3FF135B}">
      <dgm:prSet/>
      <dgm:spPr/>
      <dgm:t>
        <a:bodyPr/>
        <a:lstStyle/>
        <a:p>
          <a:endParaRPr lang="en-US"/>
        </a:p>
      </dgm:t>
    </dgm:pt>
    <dgm:pt modelId="{507E9F0B-1C37-432C-9934-7A8AC58A3A89}" type="sibTrans" cxnId="{A23A976A-1EDC-4453-9283-B114F3FF135B}">
      <dgm:prSet/>
      <dgm:spPr/>
      <dgm:t>
        <a:bodyPr/>
        <a:lstStyle/>
        <a:p>
          <a:endParaRPr lang="en-US"/>
        </a:p>
      </dgm:t>
    </dgm:pt>
    <dgm:pt modelId="{3D8FC25A-9037-4950-8DF8-487A74FE7DF8}" type="pres">
      <dgm:prSet presAssocID="{1B0D0DF6-F1FF-4968-8FDF-DB6DE9406F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9524D-659B-4DB5-ACBF-4A08DEA62753}" type="pres">
      <dgm:prSet presAssocID="{098D40FC-03C4-418F-A54E-7AE54BAE149E}" presName="centerShape" presStyleLbl="node0" presStyleIdx="0" presStyleCnt="1" custScaleX="120104" custScaleY="121908"/>
      <dgm:spPr/>
      <dgm:t>
        <a:bodyPr/>
        <a:lstStyle/>
        <a:p>
          <a:endParaRPr lang="en-US"/>
        </a:p>
      </dgm:t>
    </dgm:pt>
    <dgm:pt modelId="{4B389FF8-F20A-4E9C-B24F-8CB4B449408C}" type="pres">
      <dgm:prSet presAssocID="{D212617C-17EF-4D47-97B9-1D4540958DEA}" presName="Name9" presStyleLbl="parChTrans1D2" presStyleIdx="0" presStyleCnt="5"/>
      <dgm:spPr/>
      <dgm:t>
        <a:bodyPr/>
        <a:lstStyle/>
        <a:p>
          <a:endParaRPr lang="en-US"/>
        </a:p>
      </dgm:t>
    </dgm:pt>
    <dgm:pt modelId="{37DDAB40-47EA-441E-91AF-C859AC8CDEEC}" type="pres">
      <dgm:prSet presAssocID="{D212617C-17EF-4D47-97B9-1D4540958DE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A089591-F2DE-4326-9B19-C4DA13C24933}" type="pres">
      <dgm:prSet presAssocID="{85CC449D-1AB9-43F8-B24C-E7E4E1F80128}" presName="node" presStyleLbl="node1" presStyleIdx="0" presStyleCnt="5" custScaleX="100701" custScaleY="111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01400-A633-4725-9CF3-EE0026EE4EFC}" type="pres">
      <dgm:prSet presAssocID="{5E92E356-05B4-4C4C-B49D-AD850A8F44E6}" presName="Name9" presStyleLbl="parChTrans1D2" presStyleIdx="1" presStyleCnt="5"/>
      <dgm:spPr/>
      <dgm:t>
        <a:bodyPr/>
        <a:lstStyle/>
        <a:p>
          <a:endParaRPr lang="en-US"/>
        </a:p>
      </dgm:t>
    </dgm:pt>
    <dgm:pt modelId="{D129D64E-011A-456C-AFF7-06C775BCF735}" type="pres">
      <dgm:prSet presAssocID="{5E92E356-05B4-4C4C-B49D-AD850A8F44E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919FEF0-DEBB-4B59-AC20-17836039F24B}" type="pres">
      <dgm:prSet presAssocID="{54E5BEAD-5310-40FC-BF70-56DDCDDEBB7F}" presName="node" presStyleLbl="node1" presStyleIdx="1" presStyleCnt="5" custScaleX="97642" custScaleY="11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6A3AA-B122-4B54-AABF-B75EE377BBA2}" type="pres">
      <dgm:prSet presAssocID="{39BB0D08-58E2-4438-A0C0-1590310225F8}" presName="Name9" presStyleLbl="parChTrans1D2" presStyleIdx="2" presStyleCnt="5"/>
      <dgm:spPr/>
      <dgm:t>
        <a:bodyPr/>
        <a:lstStyle/>
        <a:p>
          <a:endParaRPr lang="en-US"/>
        </a:p>
      </dgm:t>
    </dgm:pt>
    <dgm:pt modelId="{DCED6952-14CF-4338-A8BC-70072AF42249}" type="pres">
      <dgm:prSet presAssocID="{39BB0D08-58E2-4438-A0C0-1590310225F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E134C68-7FC9-4E81-B4B0-0C69FB4DA607}" type="pres">
      <dgm:prSet presAssocID="{41667049-038D-47E7-A0CB-BF905487A209}" presName="node" presStyleLbl="node1" presStyleIdx="2" presStyleCnt="5" custScaleX="110862" custScaleY="12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32A12-8E3E-4E11-98F4-90A8B8F7C231}" type="pres">
      <dgm:prSet presAssocID="{0FE3D03F-2FD9-4ED9-A1A4-F7A9FC3F16DF}" presName="Name9" presStyleLbl="parChTrans1D2" presStyleIdx="3" presStyleCnt="5"/>
      <dgm:spPr/>
      <dgm:t>
        <a:bodyPr/>
        <a:lstStyle/>
        <a:p>
          <a:endParaRPr lang="en-US"/>
        </a:p>
      </dgm:t>
    </dgm:pt>
    <dgm:pt modelId="{812EC520-1EC6-40B5-AD7C-E3C12110E0E3}" type="pres">
      <dgm:prSet presAssocID="{0FE3D03F-2FD9-4ED9-A1A4-F7A9FC3F16D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99AE47A-A755-438A-855F-8DD6B2564B39}" type="pres">
      <dgm:prSet presAssocID="{7C3EA20E-C9EA-4910-8DFA-38B32C522F82}" presName="node" presStyleLbl="node1" presStyleIdx="3" presStyleCnt="5" custScaleX="119893" custScaleY="11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9102F-26C2-49AA-B789-FD9E6EFBAD9A}" type="pres">
      <dgm:prSet presAssocID="{C2361934-F005-4E52-8317-7BE8DBDBA971}" presName="Name9" presStyleLbl="parChTrans1D2" presStyleIdx="4" presStyleCnt="5"/>
      <dgm:spPr/>
      <dgm:t>
        <a:bodyPr/>
        <a:lstStyle/>
        <a:p>
          <a:endParaRPr lang="en-US"/>
        </a:p>
      </dgm:t>
    </dgm:pt>
    <dgm:pt modelId="{E177C2A7-E8AB-4D56-9CCF-518127F7107F}" type="pres">
      <dgm:prSet presAssocID="{C2361934-F005-4E52-8317-7BE8DBDBA97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0773890-8278-4C1D-BD5F-48589DA56587}" type="pres">
      <dgm:prSet presAssocID="{C41BA65F-F2E3-4C1E-A49B-9A8DE4D8844F}" presName="node" presStyleLbl="node1" presStyleIdx="4" presStyleCnt="5" custScaleX="107881" custScaleY="111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59BAF-061B-464B-86E7-544146B0A1DC}" srcId="{098D40FC-03C4-418F-A54E-7AE54BAE149E}" destId="{7C3EA20E-C9EA-4910-8DFA-38B32C522F82}" srcOrd="3" destOrd="0" parTransId="{0FE3D03F-2FD9-4ED9-A1A4-F7A9FC3F16DF}" sibTransId="{39A7EED9-B077-4845-9A1D-81140A4EA039}"/>
    <dgm:cxn modelId="{63FCAA1A-60A4-44DE-9BDA-213CD1D2252A}" srcId="{1B0D0DF6-F1FF-4968-8FDF-DB6DE9406F74}" destId="{098D40FC-03C4-418F-A54E-7AE54BAE149E}" srcOrd="0" destOrd="0" parTransId="{C208C5D7-D8D9-428F-A815-3039E4F277B8}" sibTransId="{9CCFAE81-8D6E-4805-8C41-7A877B4CAB50}"/>
    <dgm:cxn modelId="{A2CDD7EF-8CF6-4B99-8A98-FE450D3079D2}" type="presOf" srcId="{D212617C-17EF-4D47-97B9-1D4540958DEA}" destId="{37DDAB40-47EA-441E-91AF-C859AC8CDEEC}" srcOrd="1" destOrd="0" presId="urn:microsoft.com/office/officeart/2005/8/layout/radial1"/>
    <dgm:cxn modelId="{51F03161-8DE9-4CA9-9AB6-125BC9E98B3C}" type="presOf" srcId="{0FE3D03F-2FD9-4ED9-A1A4-F7A9FC3F16DF}" destId="{E8432A12-8E3E-4E11-98F4-90A8B8F7C231}" srcOrd="0" destOrd="0" presId="urn:microsoft.com/office/officeart/2005/8/layout/radial1"/>
    <dgm:cxn modelId="{3C248D7F-5BAA-47A7-883F-C9C9D32CD613}" type="presOf" srcId="{39BB0D08-58E2-4438-A0C0-1590310225F8}" destId="{DCED6952-14CF-4338-A8BC-70072AF42249}" srcOrd="1" destOrd="0" presId="urn:microsoft.com/office/officeart/2005/8/layout/radial1"/>
    <dgm:cxn modelId="{8F3F8479-0CB3-49E0-9D33-63C67A077352}" type="presOf" srcId="{0FE3D03F-2FD9-4ED9-A1A4-F7A9FC3F16DF}" destId="{812EC520-1EC6-40B5-AD7C-E3C12110E0E3}" srcOrd="1" destOrd="0" presId="urn:microsoft.com/office/officeart/2005/8/layout/radial1"/>
    <dgm:cxn modelId="{32EA297C-399E-4152-A3EC-5A488E94589C}" type="presOf" srcId="{7C3EA20E-C9EA-4910-8DFA-38B32C522F82}" destId="{899AE47A-A755-438A-855F-8DD6B2564B39}" srcOrd="0" destOrd="0" presId="urn:microsoft.com/office/officeart/2005/8/layout/radial1"/>
    <dgm:cxn modelId="{E17159B9-6500-4570-AB9D-7D9C72180B74}" type="presOf" srcId="{D212617C-17EF-4D47-97B9-1D4540958DEA}" destId="{4B389FF8-F20A-4E9C-B24F-8CB4B449408C}" srcOrd="0" destOrd="0" presId="urn:microsoft.com/office/officeart/2005/8/layout/radial1"/>
    <dgm:cxn modelId="{673ED832-318D-474C-8E58-C5BB51042196}" srcId="{098D40FC-03C4-418F-A54E-7AE54BAE149E}" destId="{C41BA65F-F2E3-4C1E-A49B-9A8DE4D8844F}" srcOrd="4" destOrd="0" parTransId="{C2361934-F005-4E52-8317-7BE8DBDBA971}" sibTransId="{E580AB6C-1A96-4120-ABC0-5C09157AB6A8}"/>
    <dgm:cxn modelId="{CE6C10EE-21E6-42AB-B48F-19381854BE61}" type="presOf" srcId="{54E5BEAD-5310-40FC-BF70-56DDCDDEBB7F}" destId="{B919FEF0-DEBB-4B59-AC20-17836039F24B}" srcOrd="0" destOrd="0" presId="urn:microsoft.com/office/officeart/2005/8/layout/radial1"/>
    <dgm:cxn modelId="{5E31A447-DF6A-4A04-95A0-E65A54FB94D7}" type="presOf" srcId="{39BB0D08-58E2-4438-A0C0-1590310225F8}" destId="{31D6A3AA-B122-4B54-AABF-B75EE377BBA2}" srcOrd="0" destOrd="0" presId="urn:microsoft.com/office/officeart/2005/8/layout/radial1"/>
    <dgm:cxn modelId="{347ACE41-628A-461E-95D2-57AFC2DBB205}" type="presOf" srcId="{098D40FC-03C4-418F-A54E-7AE54BAE149E}" destId="{4929524D-659B-4DB5-ACBF-4A08DEA62753}" srcOrd="0" destOrd="0" presId="urn:microsoft.com/office/officeart/2005/8/layout/radial1"/>
    <dgm:cxn modelId="{1D527566-3C28-4D70-A05F-57704232BCE7}" type="presOf" srcId="{5E92E356-05B4-4C4C-B49D-AD850A8F44E6}" destId="{FDE01400-A633-4725-9CF3-EE0026EE4EFC}" srcOrd="0" destOrd="0" presId="urn:microsoft.com/office/officeart/2005/8/layout/radial1"/>
    <dgm:cxn modelId="{1381302E-63C4-40E2-BF33-29308303DB82}" type="presOf" srcId="{C2361934-F005-4E52-8317-7BE8DBDBA971}" destId="{38D9102F-26C2-49AA-B789-FD9E6EFBAD9A}" srcOrd="0" destOrd="0" presId="urn:microsoft.com/office/officeart/2005/8/layout/radial1"/>
    <dgm:cxn modelId="{1ECE0C7E-0B72-4B79-AF59-0638502EC021}" type="presOf" srcId="{1B0D0DF6-F1FF-4968-8FDF-DB6DE9406F74}" destId="{3D8FC25A-9037-4950-8DF8-487A74FE7DF8}" srcOrd="0" destOrd="0" presId="urn:microsoft.com/office/officeart/2005/8/layout/radial1"/>
    <dgm:cxn modelId="{A23A976A-1EDC-4453-9283-B114F3FF135B}" srcId="{098D40FC-03C4-418F-A54E-7AE54BAE149E}" destId="{41667049-038D-47E7-A0CB-BF905487A209}" srcOrd="2" destOrd="0" parTransId="{39BB0D08-58E2-4438-A0C0-1590310225F8}" sibTransId="{507E9F0B-1C37-432C-9934-7A8AC58A3A89}"/>
    <dgm:cxn modelId="{C062E7DB-0CA5-432B-8A84-C45901FA0B5D}" type="presOf" srcId="{C2361934-F005-4E52-8317-7BE8DBDBA971}" destId="{E177C2A7-E8AB-4D56-9CCF-518127F7107F}" srcOrd="1" destOrd="0" presId="urn:microsoft.com/office/officeart/2005/8/layout/radial1"/>
    <dgm:cxn modelId="{DDE4077A-3E3D-46FE-9651-015301441B10}" type="presOf" srcId="{41667049-038D-47E7-A0CB-BF905487A209}" destId="{AE134C68-7FC9-4E81-B4B0-0C69FB4DA607}" srcOrd="0" destOrd="0" presId="urn:microsoft.com/office/officeart/2005/8/layout/radial1"/>
    <dgm:cxn modelId="{EE23A143-F962-4333-9725-E58361AC5BE5}" type="presOf" srcId="{85CC449D-1AB9-43F8-B24C-E7E4E1F80128}" destId="{6A089591-F2DE-4326-9B19-C4DA13C24933}" srcOrd="0" destOrd="0" presId="urn:microsoft.com/office/officeart/2005/8/layout/radial1"/>
    <dgm:cxn modelId="{4C2C13E1-A2D4-4D81-B780-61AF63168B85}" srcId="{098D40FC-03C4-418F-A54E-7AE54BAE149E}" destId="{54E5BEAD-5310-40FC-BF70-56DDCDDEBB7F}" srcOrd="1" destOrd="0" parTransId="{5E92E356-05B4-4C4C-B49D-AD850A8F44E6}" sibTransId="{ED9A9219-B9B5-42D4-AECD-94015E13A792}"/>
    <dgm:cxn modelId="{9DB81E7B-CBE1-436C-8C4C-82FFA95DAA2D}" type="presOf" srcId="{5E92E356-05B4-4C4C-B49D-AD850A8F44E6}" destId="{D129D64E-011A-456C-AFF7-06C775BCF735}" srcOrd="1" destOrd="0" presId="urn:microsoft.com/office/officeart/2005/8/layout/radial1"/>
    <dgm:cxn modelId="{F94E2B9D-4503-4ACB-9B6C-8C8140523BA8}" type="presOf" srcId="{C41BA65F-F2E3-4C1E-A49B-9A8DE4D8844F}" destId="{E0773890-8278-4C1D-BD5F-48589DA56587}" srcOrd="0" destOrd="0" presId="urn:microsoft.com/office/officeart/2005/8/layout/radial1"/>
    <dgm:cxn modelId="{CFCED51D-060A-47BC-9926-537534F117B4}" srcId="{098D40FC-03C4-418F-A54E-7AE54BAE149E}" destId="{85CC449D-1AB9-43F8-B24C-E7E4E1F80128}" srcOrd="0" destOrd="0" parTransId="{D212617C-17EF-4D47-97B9-1D4540958DEA}" sibTransId="{E75A36E2-2127-4591-943A-038612B5E370}"/>
    <dgm:cxn modelId="{6517F9A5-B6CC-453F-B0A1-164A90DB660B}" type="presParOf" srcId="{3D8FC25A-9037-4950-8DF8-487A74FE7DF8}" destId="{4929524D-659B-4DB5-ACBF-4A08DEA62753}" srcOrd="0" destOrd="0" presId="urn:microsoft.com/office/officeart/2005/8/layout/radial1"/>
    <dgm:cxn modelId="{64E66091-DC00-4AA9-92AF-B947D0C20BA7}" type="presParOf" srcId="{3D8FC25A-9037-4950-8DF8-487A74FE7DF8}" destId="{4B389FF8-F20A-4E9C-B24F-8CB4B449408C}" srcOrd="1" destOrd="0" presId="urn:microsoft.com/office/officeart/2005/8/layout/radial1"/>
    <dgm:cxn modelId="{1FF15B78-2900-4A7A-A4FC-C950A6DE46C5}" type="presParOf" srcId="{4B389FF8-F20A-4E9C-B24F-8CB4B449408C}" destId="{37DDAB40-47EA-441E-91AF-C859AC8CDEEC}" srcOrd="0" destOrd="0" presId="urn:microsoft.com/office/officeart/2005/8/layout/radial1"/>
    <dgm:cxn modelId="{4C4C6C10-C74F-4342-B875-7AE0537C7CD3}" type="presParOf" srcId="{3D8FC25A-9037-4950-8DF8-487A74FE7DF8}" destId="{6A089591-F2DE-4326-9B19-C4DA13C24933}" srcOrd="2" destOrd="0" presId="urn:microsoft.com/office/officeart/2005/8/layout/radial1"/>
    <dgm:cxn modelId="{EACB63BD-EFC0-4EC4-9BCC-3398CE8E7B4A}" type="presParOf" srcId="{3D8FC25A-9037-4950-8DF8-487A74FE7DF8}" destId="{FDE01400-A633-4725-9CF3-EE0026EE4EFC}" srcOrd="3" destOrd="0" presId="urn:microsoft.com/office/officeart/2005/8/layout/radial1"/>
    <dgm:cxn modelId="{7EEEBF8D-A7B6-4446-B895-49D8EE399744}" type="presParOf" srcId="{FDE01400-A633-4725-9CF3-EE0026EE4EFC}" destId="{D129D64E-011A-456C-AFF7-06C775BCF735}" srcOrd="0" destOrd="0" presId="urn:microsoft.com/office/officeart/2005/8/layout/radial1"/>
    <dgm:cxn modelId="{CBDC4774-7EB8-4CE6-AE64-C28EA1DAB17B}" type="presParOf" srcId="{3D8FC25A-9037-4950-8DF8-487A74FE7DF8}" destId="{B919FEF0-DEBB-4B59-AC20-17836039F24B}" srcOrd="4" destOrd="0" presId="urn:microsoft.com/office/officeart/2005/8/layout/radial1"/>
    <dgm:cxn modelId="{A3AE258E-F763-4F51-A8A9-DA9ADDBBDE2B}" type="presParOf" srcId="{3D8FC25A-9037-4950-8DF8-487A74FE7DF8}" destId="{31D6A3AA-B122-4B54-AABF-B75EE377BBA2}" srcOrd="5" destOrd="0" presId="urn:microsoft.com/office/officeart/2005/8/layout/radial1"/>
    <dgm:cxn modelId="{1D0B396F-B8E8-4469-884F-D867EEF9B693}" type="presParOf" srcId="{31D6A3AA-B122-4B54-AABF-B75EE377BBA2}" destId="{DCED6952-14CF-4338-A8BC-70072AF42249}" srcOrd="0" destOrd="0" presId="urn:microsoft.com/office/officeart/2005/8/layout/radial1"/>
    <dgm:cxn modelId="{E677D1BF-3F90-4358-A351-9AEA5DCAA1C2}" type="presParOf" srcId="{3D8FC25A-9037-4950-8DF8-487A74FE7DF8}" destId="{AE134C68-7FC9-4E81-B4B0-0C69FB4DA607}" srcOrd="6" destOrd="0" presId="urn:microsoft.com/office/officeart/2005/8/layout/radial1"/>
    <dgm:cxn modelId="{D430305D-53CD-4EF0-8418-FC7CEFE9955F}" type="presParOf" srcId="{3D8FC25A-9037-4950-8DF8-487A74FE7DF8}" destId="{E8432A12-8E3E-4E11-98F4-90A8B8F7C231}" srcOrd="7" destOrd="0" presId="urn:microsoft.com/office/officeart/2005/8/layout/radial1"/>
    <dgm:cxn modelId="{954D8069-4085-4419-A283-622F226D7C7A}" type="presParOf" srcId="{E8432A12-8E3E-4E11-98F4-90A8B8F7C231}" destId="{812EC520-1EC6-40B5-AD7C-E3C12110E0E3}" srcOrd="0" destOrd="0" presId="urn:microsoft.com/office/officeart/2005/8/layout/radial1"/>
    <dgm:cxn modelId="{F6389F5F-CC78-47A6-BFE4-A27331DF366F}" type="presParOf" srcId="{3D8FC25A-9037-4950-8DF8-487A74FE7DF8}" destId="{899AE47A-A755-438A-855F-8DD6B2564B39}" srcOrd="8" destOrd="0" presId="urn:microsoft.com/office/officeart/2005/8/layout/radial1"/>
    <dgm:cxn modelId="{9074E142-E7DC-4F61-9D8D-5D60FECB06E4}" type="presParOf" srcId="{3D8FC25A-9037-4950-8DF8-487A74FE7DF8}" destId="{38D9102F-26C2-49AA-B789-FD9E6EFBAD9A}" srcOrd="9" destOrd="0" presId="urn:microsoft.com/office/officeart/2005/8/layout/radial1"/>
    <dgm:cxn modelId="{76B2FF1E-E7A9-4350-943F-D7E4B4722C4A}" type="presParOf" srcId="{38D9102F-26C2-49AA-B789-FD9E6EFBAD9A}" destId="{E177C2A7-E8AB-4D56-9CCF-518127F7107F}" srcOrd="0" destOrd="0" presId="urn:microsoft.com/office/officeart/2005/8/layout/radial1"/>
    <dgm:cxn modelId="{E3A36853-726D-4598-971C-4EAAC00065D0}" type="presParOf" srcId="{3D8FC25A-9037-4950-8DF8-487A74FE7DF8}" destId="{E0773890-8278-4C1D-BD5F-48589DA5658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88236-B3AA-4488-9F0E-2A6AC46146D9}">
      <dsp:nvSpPr>
        <dsp:cNvPr id="0" name=""/>
        <dsp:cNvSpPr/>
      </dsp:nvSpPr>
      <dsp:spPr>
        <a:xfrm>
          <a:off x="3212602" y="2438398"/>
          <a:ext cx="1930892" cy="211365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Sri Lanka is a land of multi_ 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306860" y="2532656"/>
        <a:ext cx="1742376" cy="1925135"/>
      </dsp:txXfrm>
    </dsp:sp>
    <dsp:sp modelId="{802B5864-D864-4215-8068-0B6FFA5C1F7A}">
      <dsp:nvSpPr>
        <dsp:cNvPr id="0" name=""/>
        <dsp:cNvSpPr/>
      </dsp:nvSpPr>
      <dsp:spPr>
        <a:xfrm rot="16107588">
          <a:off x="3865211" y="2161521"/>
          <a:ext cx="553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9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C2FDC-BD53-4D04-B58B-07D363FA104F}">
      <dsp:nvSpPr>
        <dsp:cNvPr id="0" name=""/>
        <dsp:cNvSpPr/>
      </dsp:nvSpPr>
      <dsp:spPr>
        <a:xfrm>
          <a:off x="3086098" y="401343"/>
          <a:ext cx="2057406" cy="1483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Religious</a:t>
          </a:r>
          <a:endParaRPr lang="en-US" sz="2400" kern="1200" dirty="0">
            <a:solidFill>
              <a:srgbClr val="FFC000"/>
            </a:solidFill>
          </a:endParaRPr>
        </a:p>
      </dsp:txBody>
      <dsp:txXfrm>
        <a:off x="3158507" y="473752"/>
        <a:ext cx="1912588" cy="1338482"/>
      </dsp:txXfrm>
    </dsp:sp>
    <dsp:sp modelId="{379D701A-102F-4988-9F06-55CED3C1A3B8}">
      <dsp:nvSpPr>
        <dsp:cNvPr id="0" name=""/>
        <dsp:cNvSpPr/>
      </dsp:nvSpPr>
      <dsp:spPr>
        <a:xfrm rot="2285223">
          <a:off x="5084811" y="4421889"/>
          <a:ext cx="551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2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79011-5C08-4D22-8303-79E9937FE796}">
      <dsp:nvSpPr>
        <dsp:cNvPr id="0" name=""/>
        <dsp:cNvSpPr/>
      </dsp:nvSpPr>
      <dsp:spPr>
        <a:xfrm>
          <a:off x="5577343" y="4541241"/>
          <a:ext cx="1951731" cy="1630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Lingual</a:t>
          </a:r>
          <a:endParaRPr lang="en-US" sz="2600" kern="1200" dirty="0">
            <a:solidFill>
              <a:srgbClr val="FFC000"/>
            </a:solidFill>
          </a:endParaRPr>
        </a:p>
      </dsp:txBody>
      <dsp:txXfrm>
        <a:off x="5656960" y="4620858"/>
        <a:ext cx="1792497" cy="1471724"/>
      </dsp:txXfrm>
    </dsp:sp>
    <dsp:sp modelId="{55C012A5-FF4E-4131-A090-ACABEAE6C039}">
      <dsp:nvSpPr>
        <dsp:cNvPr id="0" name=""/>
        <dsp:cNvSpPr/>
      </dsp:nvSpPr>
      <dsp:spPr>
        <a:xfrm rot="8304970">
          <a:off x="2822439" y="4500046"/>
          <a:ext cx="446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64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E9CFC-A045-42FF-B737-752910BB7B10}">
      <dsp:nvSpPr>
        <dsp:cNvPr id="0" name=""/>
        <dsp:cNvSpPr/>
      </dsp:nvSpPr>
      <dsp:spPr>
        <a:xfrm>
          <a:off x="1104895" y="4648192"/>
          <a:ext cx="1854218" cy="1502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C000"/>
              </a:solidFill>
            </a:rPr>
            <a:t>Racial</a:t>
          </a:r>
          <a:endParaRPr lang="en-US" sz="3400" kern="1200" dirty="0">
            <a:solidFill>
              <a:srgbClr val="FFC000"/>
            </a:solidFill>
          </a:endParaRPr>
        </a:p>
      </dsp:txBody>
      <dsp:txXfrm>
        <a:off x="1178245" y="4721542"/>
        <a:ext cx="1707518" cy="135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9524D-659B-4DB5-ACBF-4A08DEA62753}">
      <dsp:nvSpPr>
        <dsp:cNvPr id="0" name=""/>
        <dsp:cNvSpPr/>
      </dsp:nvSpPr>
      <dsp:spPr>
        <a:xfrm>
          <a:off x="3497214" y="2196633"/>
          <a:ext cx="2245277" cy="227900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People of Sri Lanka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3826027" y="2530385"/>
        <a:ext cx="1587651" cy="1611497"/>
      </dsp:txXfrm>
    </dsp:sp>
    <dsp:sp modelId="{4B389FF8-F20A-4E9C-B24F-8CB4B449408C}">
      <dsp:nvSpPr>
        <dsp:cNvPr id="0" name=""/>
        <dsp:cNvSpPr/>
      </dsp:nvSpPr>
      <dsp:spPr>
        <a:xfrm rot="16200000">
          <a:off x="4495391" y="2053771"/>
          <a:ext cx="248922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48922" y="1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630" y="2065948"/>
        <a:ext cx="12446" cy="12446"/>
      </dsp:txXfrm>
    </dsp:sp>
    <dsp:sp modelId="{6A089591-F2DE-4326-9B19-C4DA13C24933}">
      <dsp:nvSpPr>
        <dsp:cNvPr id="0" name=""/>
        <dsp:cNvSpPr/>
      </dsp:nvSpPr>
      <dsp:spPr>
        <a:xfrm>
          <a:off x="3678578" y="-142870"/>
          <a:ext cx="1882548" cy="2090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Sinhallese</a:t>
          </a:r>
          <a:endParaRPr lang="en-US" sz="2800" kern="1200" dirty="0"/>
        </a:p>
      </dsp:txBody>
      <dsp:txXfrm>
        <a:off x="3954271" y="163288"/>
        <a:ext cx="1331162" cy="1478264"/>
      </dsp:txXfrm>
    </dsp:sp>
    <dsp:sp modelId="{FDE01400-A633-4725-9CF3-EE0026EE4EFC}">
      <dsp:nvSpPr>
        <dsp:cNvPr id="0" name=""/>
        <dsp:cNvSpPr/>
      </dsp:nvSpPr>
      <dsp:spPr>
        <a:xfrm rot="20520000">
          <a:off x="5679587" y="2910611"/>
          <a:ext cx="386519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386519" y="1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3184" y="2919348"/>
        <a:ext cx="19325" cy="19325"/>
      </dsp:txXfrm>
    </dsp:sp>
    <dsp:sp modelId="{B919FEF0-DEBB-4B59-AC20-17836039F24B}">
      <dsp:nvSpPr>
        <dsp:cNvPr id="0" name=""/>
        <dsp:cNvSpPr/>
      </dsp:nvSpPr>
      <dsp:spPr>
        <a:xfrm>
          <a:off x="6021771" y="1542383"/>
          <a:ext cx="1825362" cy="2083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</a:t>
          </a:r>
          <a:r>
            <a:rPr lang="en-US" sz="3200" kern="1200" dirty="0" smtClean="0"/>
            <a:t>Lankan</a:t>
          </a:r>
          <a:r>
            <a:rPr lang="en-US" sz="3600" kern="1200" dirty="0" smtClean="0"/>
            <a:t> </a:t>
          </a:r>
          <a:r>
            <a:rPr lang="en-US" sz="3200" kern="1200" dirty="0" smtClean="0"/>
            <a:t>Tamils</a:t>
          </a:r>
          <a:endParaRPr lang="en-US" sz="3200" kern="1200" dirty="0"/>
        </a:p>
      </dsp:txBody>
      <dsp:txXfrm>
        <a:off x="6289089" y="1847487"/>
        <a:ext cx="1290726" cy="1473175"/>
      </dsp:txXfrm>
    </dsp:sp>
    <dsp:sp modelId="{31D6A3AA-B122-4B54-AABF-B75EE377BBA2}">
      <dsp:nvSpPr>
        <dsp:cNvPr id="0" name=""/>
        <dsp:cNvSpPr/>
      </dsp:nvSpPr>
      <dsp:spPr>
        <a:xfrm rot="3240000">
          <a:off x="5247753" y="4310205"/>
          <a:ext cx="18634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86345" y="1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6267" y="4323946"/>
        <a:ext cx="9317" cy="9317"/>
      </dsp:txXfrm>
    </dsp:sp>
    <dsp:sp modelId="{AE134C68-7FC9-4E81-B4B0-0C69FB4DA607}">
      <dsp:nvSpPr>
        <dsp:cNvPr id="0" name=""/>
        <dsp:cNvSpPr/>
      </dsp:nvSpPr>
      <dsp:spPr>
        <a:xfrm>
          <a:off x="5014102" y="4142629"/>
          <a:ext cx="2072503" cy="2324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</a:t>
          </a:r>
          <a:r>
            <a:rPr lang="en-US" sz="3200" kern="1200" dirty="0" err="1" smtClean="0"/>
            <a:t>Veddhas</a:t>
          </a:r>
          <a:endParaRPr lang="en-US" sz="3200" kern="1200" dirty="0"/>
        </a:p>
      </dsp:txBody>
      <dsp:txXfrm>
        <a:off x="5317613" y="4483094"/>
        <a:ext cx="1465481" cy="1643910"/>
      </dsp:txXfrm>
    </dsp:sp>
    <dsp:sp modelId="{E8432A12-8E3E-4E11-98F4-90A8B8F7C231}">
      <dsp:nvSpPr>
        <dsp:cNvPr id="0" name=""/>
        <dsp:cNvSpPr/>
      </dsp:nvSpPr>
      <dsp:spPr>
        <a:xfrm rot="7560000">
          <a:off x="3768437" y="4329144"/>
          <a:ext cx="23316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33165" y="1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9191" y="4341715"/>
        <a:ext cx="11658" cy="11658"/>
      </dsp:txXfrm>
    </dsp:sp>
    <dsp:sp modelId="{899AE47A-A755-438A-855F-8DD6B2564B39}">
      <dsp:nvSpPr>
        <dsp:cNvPr id="0" name=""/>
        <dsp:cNvSpPr/>
      </dsp:nvSpPr>
      <dsp:spPr>
        <a:xfrm>
          <a:off x="2068685" y="4263498"/>
          <a:ext cx="2241332" cy="2083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Indian</a:t>
          </a:r>
          <a:r>
            <a:rPr lang="en-US" sz="4600" kern="1200" dirty="0" smtClean="0"/>
            <a:t> </a:t>
          </a:r>
          <a:r>
            <a:rPr lang="en-US" sz="3200" kern="1200" dirty="0" smtClean="0"/>
            <a:t>Tamils</a:t>
          </a:r>
          <a:endParaRPr lang="en-US" sz="4600" kern="1200" dirty="0"/>
        </a:p>
      </dsp:txBody>
      <dsp:txXfrm>
        <a:off x="2396920" y="4568561"/>
        <a:ext cx="1584862" cy="1472976"/>
      </dsp:txXfrm>
    </dsp:sp>
    <dsp:sp modelId="{38D9102F-26C2-49AA-B789-FD9E6EFBAD9A}">
      <dsp:nvSpPr>
        <dsp:cNvPr id="0" name=""/>
        <dsp:cNvSpPr/>
      </dsp:nvSpPr>
      <dsp:spPr>
        <a:xfrm rot="11880000">
          <a:off x="3259886" y="2924278"/>
          <a:ext cx="298067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98067" y="18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01468" y="2935226"/>
        <a:ext cx="14903" cy="14903"/>
      </dsp:txXfrm>
    </dsp:sp>
    <dsp:sp modelId="{E0773890-8278-4C1D-BD5F-48589DA56587}">
      <dsp:nvSpPr>
        <dsp:cNvPr id="0" name=""/>
        <dsp:cNvSpPr/>
      </dsp:nvSpPr>
      <dsp:spPr>
        <a:xfrm>
          <a:off x="1296866" y="1542383"/>
          <a:ext cx="2016774" cy="2083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Lankan </a:t>
          </a:r>
          <a:r>
            <a:rPr lang="en-US" sz="3200" kern="1200" dirty="0" smtClean="0"/>
            <a:t>Moors/Muslims</a:t>
          </a:r>
          <a:endParaRPr lang="en-US" sz="3200" kern="1200" dirty="0"/>
        </a:p>
      </dsp:txBody>
      <dsp:txXfrm>
        <a:off x="1592216" y="1847487"/>
        <a:ext cx="1426074" cy="1473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7293-9863-41F8-856B-713E6E6E77DD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FC34-D410-4186-8397-3EF672D2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Reading out 1</a:t>
            </a:r>
            <a:r>
              <a:rPr lang="en-US" baseline="30000" dirty="0" smtClean="0"/>
              <a:t>st</a:t>
            </a:r>
            <a:r>
              <a:rPr lang="en-US" dirty="0" smtClean="0"/>
              <a:t> Paragraph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FC34-D410-4186-8397-3EF672D251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Para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FC34-D410-4186-8397-3EF672D251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27458" cy="1828800"/>
          </a:xfrm>
        </p:spPr>
        <p:txBody>
          <a:bodyPr>
            <a:normAutofit/>
          </a:bodyPr>
          <a:lstStyle/>
          <a:p>
            <a:pPr>
              <a:tabLst>
                <a:tab pos="111125" algn="l"/>
              </a:tabLst>
            </a:pPr>
            <a:r>
              <a:rPr lang="en-US" sz="8000" dirty="0" smtClean="0">
                <a:solidFill>
                  <a:srgbClr val="FF0000"/>
                </a:solidFill>
              </a:rPr>
              <a:t>Welcome Everybody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86800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"/>
            <a:ext cx="9144000" cy="685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19800"/>
            <a:ext cx="1724025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8" y="-44668"/>
            <a:ext cx="5537199" cy="5867400"/>
          </a:xfrm>
          <a:prstGeom prst="rect">
            <a:avLst/>
          </a:prstGeom>
        </p:spPr>
      </p:pic>
      <p:sp>
        <p:nvSpPr>
          <p:cNvPr id="3" name="Up-Down Arrow 2"/>
          <p:cNvSpPr/>
          <p:nvPr/>
        </p:nvSpPr>
        <p:spPr>
          <a:xfrm>
            <a:off x="7088909" y="609600"/>
            <a:ext cx="1521691" cy="502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415 km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200400" y="5867400"/>
            <a:ext cx="3273552" cy="7237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220 km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200" y="4419600"/>
            <a:ext cx="1828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41021" y="5725194"/>
            <a:ext cx="1524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Land area:</a:t>
            </a:r>
          </a:p>
          <a:p>
            <a:pPr algn="ctr"/>
            <a:r>
              <a:rPr lang="en-US" dirty="0" smtClean="0"/>
              <a:t>65600 </a:t>
            </a:r>
            <a:r>
              <a:rPr lang="en-US" dirty="0" err="1" smtClean="0"/>
              <a:t>sq</a:t>
            </a:r>
            <a:r>
              <a:rPr lang="en-US" dirty="0" smtClean="0"/>
              <a:t> km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696607" y="429347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240" y="227286"/>
            <a:ext cx="2167759" cy="7646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Pop: 20 million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1066800"/>
            <a:ext cx="31242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4837176" y="2305050"/>
            <a:ext cx="344424" cy="4191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10710" y="4054366"/>
            <a:ext cx="3342290" cy="860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/>
        </p:nvSpPr>
        <p:spPr>
          <a:xfrm>
            <a:off x="4830896" y="3817884"/>
            <a:ext cx="284988" cy="3810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240" y="4832788"/>
            <a:ext cx="1492470" cy="7738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Coastline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1340km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1" grpId="0" animBg="1"/>
      <p:bldP spid="16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4216153"/>
              </p:ext>
            </p:extLst>
          </p:nvPr>
        </p:nvGraphicFramePr>
        <p:xfrm>
          <a:off x="838200" y="381000"/>
          <a:ext cx="7848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1295400"/>
            <a:ext cx="1371600" cy="457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5186855"/>
            <a:ext cx="1295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362200" y="5369262"/>
            <a:ext cx="1066800" cy="7635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5004022"/>
              </p:ext>
            </p:extLst>
          </p:nvPr>
        </p:nvGraphicFramePr>
        <p:xfrm>
          <a:off x="0" y="3810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9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81000" y="1066800"/>
            <a:ext cx="8458200" cy="44196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 The </a:t>
            </a:r>
            <a:r>
              <a:rPr lang="en-US" sz="7200" dirty="0" err="1" smtClean="0"/>
              <a:t>Veddhas</a:t>
            </a:r>
            <a:r>
              <a:rPr lang="en-US" sz="7200" dirty="0" smtClean="0"/>
              <a:t> are a root nation of Sri Lanka.</a:t>
            </a:r>
            <a:r>
              <a:rPr lang="en-US" sz="3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72" y="0"/>
            <a:ext cx="5431531" cy="57150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4523233" y="5715000"/>
            <a:ext cx="4239768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Colombo: The Capital City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278524"/>
            <a:ext cx="3621612" cy="4674476"/>
          </a:xfrm>
          <a:prstGeom prst="rect">
            <a:avLst/>
          </a:prstGeom>
        </p:spPr>
      </p:pic>
      <p:sp>
        <p:nvSpPr>
          <p:cNvPr id="6" name="7-Point Star 5"/>
          <p:cNvSpPr/>
          <p:nvPr/>
        </p:nvSpPr>
        <p:spPr>
          <a:xfrm>
            <a:off x="1709644" y="3531476"/>
            <a:ext cx="228600" cy="1905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61722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1"/>
            <a:ext cx="7361999" cy="52577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399" y="5691352"/>
            <a:ext cx="736199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Tea: the largest exporting crop.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717"/>
            <a:ext cx="8540539" cy="589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71" y="4042576"/>
            <a:ext cx="5305097" cy="28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282"/>
            <a:ext cx="7855058" cy="2932718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3145219" y="3142593"/>
            <a:ext cx="2362200" cy="457200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18 -0.09861 L -0.09167 -0.26666 L 0.16528 -0.26666 L 0.34549 -0.09861 L 0.34549 0.14167 L 0.16528 0.31111 L -0.09167 0.31111 L -0.27118 0.14167 L -0.27118 -0.09861 Z " pathEditMode="relative" rAng="0" ptsTypes="FFFFFFFFF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868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Group work: </a:t>
            </a:r>
          </a:p>
          <a:p>
            <a:pPr algn="ctr"/>
            <a:endParaRPr lang="en-US" sz="3200" dirty="0"/>
          </a:p>
          <a:p>
            <a:pPr marL="514350" indent="-514350" algn="ctr">
              <a:buAutoNum type="arabicPeriod"/>
            </a:pPr>
            <a:r>
              <a:rPr lang="en-US" sz="3200" dirty="0" smtClean="0"/>
              <a:t>Write </a:t>
            </a:r>
            <a:r>
              <a:rPr lang="en-US" sz="3200" smtClean="0"/>
              <a:t>down 8-10 </a:t>
            </a:r>
            <a:r>
              <a:rPr lang="en-US" sz="3200" dirty="0" smtClean="0"/>
              <a:t>sentences in your own words on the Teardrop of India.</a:t>
            </a:r>
          </a:p>
          <a:p>
            <a:pPr marL="514350" indent="-514350" algn="ctr">
              <a:buAutoNum type="arabicPeriod"/>
            </a:pPr>
            <a:endParaRPr lang="en-US" sz="3200" dirty="0" smtClean="0"/>
          </a:p>
          <a:p>
            <a:pPr marL="514350" indent="-514350" algn="ctr">
              <a:buAutoNum type="arabicPeriod"/>
            </a:pPr>
            <a:r>
              <a:rPr lang="en-US" sz="3200" dirty="0" smtClean="0"/>
              <a:t>Mention the </a:t>
            </a:r>
            <a:r>
              <a:rPr lang="en-US" sz="3200" dirty="0" err="1" smtClean="0"/>
              <a:t>agri</a:t>
            </a:r>
            <a:r>
              <a:rPr lang="en-US" sz="3200" dirty="0" smtClean="0"/>
              <a:t>-products which are grown up in Sri Lanka.</a:t>
            </a:r>
          </a:p>
          <a:p>
            <a:pPr marL="514350" indent="-514350" algn="ctr">
              <a:buAutoNum type="arabicPeriod"/>
            </a:pP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3505200"/>
            <a:ext cx="8229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0" y="2286000"/>
            <a:ext cx="3581400" cy="3352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Ratan</a:t>
            </a:r>
            <a:r>
              <a:rPr lang="en-US" sz="2400" dirty="0" smtClean="0"/>
              <a:t> </a:t>
            </a:r>
            <a:r>
              <a:rPr lang="en-US" sz="2400" dirty="0" err="1" smtClean="0"/>
              <a:t>Ch</a:t>
            </a:r>
            <a:r>
              <a:rPr lang="en-US" sz="2400" dirty="0" smtClean="0"/>
              <a:t> Barman,</a:t>
            </a:r>
          </a:p>
          <a:p>
            <a:pPr algn="ctr"/>
            <a:r>
              <a:rPr lang="en-US" sz="2000" dirty="0" err="1" smtClean="0"/>
              <a:t>Asst</a:t>
            </a:r>
            <a:r>
              <a:rPr lang="en-US" sz="2000" dirty="0" smtClean="0"/>
              <a:t> Teacher(English)</a:t>
            </a:r>
          </a:p>
          <a:p>
            <a:pPr algn="ctr"/>
            <a:r>
              <a:rPr lang="en-US" sz="2000" dirty="0" err="1" smtClean="0"/>
              <a:t>Jawawr</a:t>
            </a:r>
            <a:r>
              <a:rPr lang="en-US" sz="2000" dirty="0" smtClean="0"/>
              <a:t> High School,</a:t>
            </a:r>
          </a:p>
          <a:p>
            <a:pPr algn="ctr"/>
            <a:r>
              <a:rPr lang="en-US" sz="2000" dirty="0" err="1" smtClean="0"/>
              <a:t>Tarail</a:t>
            </a:r>
            <a:r>
              <a:rPr lang="en-US" sz="2000" dirty="0" smtClean="0"/>
              <a:t>, </a:t>
            </a:r>
            <a:r>
              <a:rPr lang="en-US" sz="2000" dirty="0" err="1" smtClean="0"/>
              <a:t>Kishoreganj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5105400" y="2133600"/>
            <a:ext cx="3733800" cy="32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Sub: English-1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paper</a:t>
            </a:r>
          </a:p>
          <a:p>
            <a:pPr algn="ctr"/>
            <a:r>
              <a:rPr lang="en-US" sz="2000" dirty="0" smtClean="0"/>
              <a:t>Class:  X</a:t>
            </a:r>
          </a:p>
          <a:p>
            <a:pPr algn="ctr"/>
            <a:r>
              <a:rPr lang="en-US" sz="2000" dirty="0" smtClean="0"/>
              <a:t>Unit: 6</a:t>
            </a:r>
          </a:p>
          <a:p>
            <a:pPr algn="ctr"/>
            <a:r>
              <a:rPr lang="en-US" sz="2000" dirty="0" smtClean="0"/>
              <a:t>Date: 25 Feb, 2015.</a:t>
            </a:r>
          </a:p>
          <a:p>
            <a:pPr algn="ctr"/>
            <a:r>
              <a:rPr lang="en-US" sz="2000" dirty="0" smtClean="0"/>
              <a:t>Time:  50 min.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88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1981200" y="0"/>
            <a:ext cx="5029200" cy="4078014"/>
          </a:xfrm>
          <a:prstGeom prst="blockArc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Evaluation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2709041"/>
            <a:ext cx="7924801" cy="3733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arenR"/>
            </a:pPr>
            <a:r>
              <a:rPr lang="en-US" sz="2800" dirty="0" smtClean="0"/>
              <a:t>Which country did the spice cinnamon originate from?</a:t>
            </a:r>
            <a:endParaRPr lang="en-US" sz="2400" dirty="0" smtClean="0"/>
          </a:p>
          <a:p>
            <a:pPr marL="457200" indent="-457200" algn="ctr">
              <a:buAutoNum type="alphaLcParenR"/>
            </a:pPr>
            <a:r>
              <a:rPr lang="en-US" sz="2800" dirty="0" smtClean="0"/>
              <a:t>What is Colombo?</a:t>
            </a:r>
            <a:r>
              <a:rPr lang="en-US" sz="2800" dirty="0"/>
              <a:t> </a:t>
            </a:r>
          </a:p>
          <a:p>
            <a:pPr marL="457200" indent="-457200" algn="ctr">
              <a:buAutoNum type="alphaLcParenR"/>
            </a:pPr>
            <a:r>
              <a:rPr lang="en-US" sz="2800" dirty="0" smtClean="0"/>
              <a:t>For which Sri Lanka is considered the largest exporter country of the world?</a:t>
            </a:r>
          </a:p>
          <a:p>
            <a:pPr marL="457200" indent="-457200" algn="ctr">
              <a:buAutoNum type="alphaLcParenR"/>
            </a:pPr>
            <a:r>
              <a:rPr lang="en-US" sz="2800" dirty="0" smtClean="0"/>
              <a:t>What is Lankan’s land area?</a:t>
            </a:r>
          </a:p>
        </p:txBody>
      </p:sp>
    </p:spTree>
    <p:extLst>
      <p:ext uri="{BB962C8B-B14F-4D97-AF65-F5344CB8AC3E}">
        <p14:creationId xmlns:p14="http://schemas.microsoft.com/office/powerpoint/2010/main" val="20617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599" y="1524000"/>
            <a:ext cx="8686799" cy="2819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Home Task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Write down the similarities and differences between Sri Lanka and Bangladesh.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19200" y="1905000"/>
            <a:ext cx="7162800" cy="3581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Thanks for the kind attention!!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2476500" y="3427029"/>
            <a:ext cx="4648200" cy="4953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823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4368800" y="3904593"/>
            <a:ext cx="3251200" cy="1066800"/>
          </a:xfrm>
          <a:prstGeom prst="strip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75"/>
            <a:ext cx="5122085" cy="5241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476"/>
            <a:ext cx="3657600" cy="5241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5562600"/>
            <a:ext cx="2256242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Flag of Sri Lanka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562600"/>
            <a:ext cx="2971800" cy="990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map of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0758" y="381000"/>
            <a:ext cx="9073242" cy="5943600"/>
          </a:xfrm>
          <a:prstGeom prst="flowChartPunchedTape">
            <a:avLst/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Lesson: 2 (</a:t>
            </a:r>
            <a:r>
              <a:rPr lang="en-US" sz="3600" dirty="0" err="1" smtClean="0"/>
              <a:t>para</a:t>
            </a:r>
            <a:r>
              <a:rPr lang="en-US" sz="3600" dirty="0" smtClean="0"/>
              <a:t> A to D)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Sri Lanka: The pearl of the Indian Ocean.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6" y="609601"/>
            <a:ext cx="2668314" cy="1676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434340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990600" y="1981200"/>
            <a:ext cx="114300" cy="304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 flipH="1">
            <a:off x="990598" y="3048000"/>
            <a:ext cx="114302" cy="304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 flipH="1">
            <a:off x="1005421" y="4038600"/>
            <a:ext cx="114302" cy="304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815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After this lesson, learners will be able to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1828800"/>
            <a:ext cx="6934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say about Sri Lanka,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0145" y="2857500"/>
            <a:ext cx="6934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ask questions on a country,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3810000"/>
            <a:ext cx="6934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a short description on Sri Lanka.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533400" y="533400"/>
            <a:ext cx="8077200" cy="5105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Vocabularies:</a:t>
            </a:r>
          </a:p>
          <a:p>
            <a:pPr algn="ctr"/>
            <a:endParaRPr lang="en-US" sz="40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Traditional = </a:t>
            </a:r>
            <a:r>
              <a:rPr lang="en-US" sz="2800" dirty="0" smtClean="0">
                <a:solidFill>
                  <a:srgbClr val="FF0000"/>
                </a:solidFill>
              </a:rPr>
              <a:t>conventional.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Mariner = sailor, seaman.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Astronaut = traveller through outer space.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Multi lingual = </a:t>
            </a:r>
            <a:r>
              <a:rPr lang="en-US" sz="2800" dirty="0" smtClean="0">
                <a:solidFill>
                  <a:srgbClr val="FF0000"/>
                </a:solidFill>
              </a:rPr>
              <a:t>speaking many languages.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7100"/>
            <a:ext cx="1547648" cy="10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4593" y="2971800"/>
            <a:ext cx="2362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/>
              <a:t>Ayubowan</a:t>
            </a:r>
            <a:r>
              <a:rPr lang="en-US" sz="2800" u="sng" dirty="0" smtClean="0"/>
              <a:t>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24400" y="2971800"/>
            <a:ext cx="41200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Means ‘may you have the gift of long life’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717331" y="533400"/>
            <a:ext cx="7772400" cy="1871472"/>
          </a:xfrm>
          <a:prstGeom prst="horizontalScroll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 Sri Lanka, visitors are welcome with the word_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repeatCount="indefinite" accel="35333" decel="64667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083 -3.33333E-6 L 0.26667 -3.33333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496" y="228600"/>
            <a:ext cx="66294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Nick name of Sri Lanka:</a:t>
            </a:r>
            <a:endParaRPr lang="en-US" sz="2400" dirty="0"/>
          </a:p>
        </p:txBody>
      </p:sp>
      <p:sp>
        <p:nvSpPr>
          <p:cNvPr id="3" name="4-Point Star 2"/>
          <p:cNvSpPr/>
          <p:nvPr/>
        </p:nvSpPr>
        <p:spPr>
          <a:xfrm>
            <a:off x="2667000" y="1371600"/>
            <a:ext cx="4572000" cy="5181600"/>
          </a:xfrm>
          <a:prstGeom prst="star4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Sri Lanka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676400" y="2438399"/>
            <a:ext cx="1997529" cy="533401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Serendip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5975686" y="2438399"/>
            <a:ext cx="1981200" cy="6096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Ceylon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399"/>
            <a:ext cx="2197772" cy="769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53301"/>
            <a:ext cx="2629952" cy="74024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4980781"/>
            <a:ext cx="196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Tear Drop of India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1810" y="4938756"/>
            <a:ext cx="235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Pearl of Indian Ocean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321</Words>
  <Application>Microsoft Office PowerPoint</Application>
  <PresentationFormat>On-screen Show (4:3)</PresentationFormat>
  <Paragraphs>77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 Everybody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Everybody</dc:title>
  <dc:creator>DOEL</dc:creator>
  <cp:lastModifiedBy>DOEL</cp:lastModifiedBy>
  <cp:revision>118</cp:revision>
  <dcterms:created xsi:type="dcterms:W3CDTF">2006-08-16T00:00:00Z</dcterms:created>
  <dcterms:modified xsi:type="dcterms:W3CDTF">2015-03-02T05:25:52Z</dcterms:modified>
</cp:coreProperties>
</file>