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04800"/>
            <a:ext cx="8382000" cy="62484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 rot="19700908">
            <a:off x="1773406" y="2120559"/>
            <a:ext cx="52578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31550" cmpd="sng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9600" b="1" cap="none" spc="0" dirty="0" smtClean="0">
                <a:ln w="31550" cmpd="sng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elcome</a:t>
            </a:r>
            <a:endParaRPr lang="en-US" sz="9600" b="1" cap="none" spc="0" dirty="0">
              <a:ln w="31550" cmpd="sng">
                <a:solidFill>
                  <a:srgbClr val="00B050"/>
                </a:soli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667000" y="457200"/>
            <a:ext cx="3657600" cy="28194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Horizontal Scroll 2"/>
          <p:cNvSpPr/>
          <p:nvPr/>
        </p:nvSpPr>
        <p:spPr>
          <a:xfrm>
            <a:off x="1905000" y="4724400"/>
            <a:ext cx="5791200" cy="914400"/>
          </a:xfrm>
          <a:prstGeom prst="horizontalScroll">
            <a:avLst/>
          </a:prstGeom>
          <a:blipFill>
            <a:blip r:embed="rId3" cstate="print"/>
            <a:tile tx="0" ty="0" sx="100000" sy="100000" flip="none" algn="tl"/>
          </a:blip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lamp on the table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3581400" y="3505200"/>
            <a:ext cx="1828800" cy="457200"/>
          </a:xfrm>
          <a:prstGeom prst="flowChartTerminator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0800000" flipV="1">
            <a:off x="4114800" y="1143000"/>
            <a:ext cx="1219200" cy="8382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2514600" y="304800"/>
            <a:ext cx="3429000" cy="3200400"/>
          </a:xfrm>
          <a:prstGeom prst="flowChartAlternateProcess">
            <a:avLst/>
          </a:prstGeom>
          <a:blipFill>
            <a:blip r:embed="rId2"/>
            <a:stretch>
              <a:fillRect/>
            </a:stretch>
          </a:blip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Alternate Process 2"/>
          <p:cNvSpPr/>
          <p:nvPr/>
        </p:nvSpPr>
        <p:spPr>
          <a:xfrm>
            <a:off x="3581400" y="3810000"/>
            <a:ext cx="1676400" cy="685800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Under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990600" y="4800600"/>
            <a:ext cx="7010400" cy="1066800"/>
          </a:xfrm>
          <a:prstGeom prst="leftRightArrow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cow is under the tree.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4229100" y="723900"/>
            <a:ext cx="1066800" cy="381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2133600" y="228600"/>
            <a:ext cx="4800600" cy="3124200"/>
          </a:xfrm>
          <a:prstGeom prst="flowChartAlternateProcess">
            <a:avLst/>
          </a:prstGeom>
          <a:blipFill>
            <a:blip r:embed="rId2"/>
            <a:stretch>
              <a:fillRect/>
            </a:stretch>
          </a:blip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Terminator 2"/>
          <p:cNvSpPr/>
          <p:nvPr/>
        </p:nvSpPr>
        <p:spPr>
          <a:xfrm>
            <a:off x="1219200" y="5105400"/>
            <a:ext cx="7010400" cy="609600"/>
          </a:xfrm>
          <a:prstGeom prst="flowChartTerminator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boy is between the two girl.</a:t>
            </a:r>
            <a:endParaRPr lang="en-US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3429000" y="3733800"/>
            <a:ext cx="2057400" cy="457200"/>
          </a:xfrm>
          <a:prstGeom prst="flowChartTerminator">
            <a:avLst/>
          </a:prstGeom>
          <a:blipFill>
            <a:blip r:embed="rId3"/>
            <a:tile tx="0" ty="0" sx="100000" sy="100000" flip="none" algn="tl"/>
          </a:blip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between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5105401" y="2743201"/>
            <a:ext cx="1600200" cy="114300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2133600" y="228600"/>
            <a:ext cx="4800600" cy="3124200"/>
          </a:xfrm>
          <a:prstGeom prst="flowChartAlternateProcess">
            <a:avLst/>
          </a:prstGeom>
          <a:blipFill>
            <a:blip r:embed="rId2"/>
            <a:stretch>
              <a:fillRect/>
            </a:stretch>
          </a:blip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Terminator 2"/>
          <p:cNvSpPr/>
          <p:nvPr/>
        </p:nvSpPr>
        <p:spPr>
          <a:xfrm>
            <a:off x="1219200" y="5105400"/>
            <a:ext cx="7010400" cy="609600"/>
          </a:xfrm>
          <a:prstGeom prst="flowChartTerminator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woman is near the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tubewell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3581400" y="3733800"/>
            <a:ext cx="2057400" cy="457200"/>
          </a:xfrm>
          <a:prstGeom prst="flowChartTerminator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near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209800" y="2514600"/>
            <a:ext cx="1981200" cy="114300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0" y="762000"/>
            <a:ext cx="2819400" cy="533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Group work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371600" y="2057400"/>
            <a:ext cx="2286000" cy="533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Near </a:t>
            </a:r>
            <a:endParaRPr lang="en-US" sz="28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486400" y="2057400"/>
            <a:ext cx="2286000" cy="533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between</a:t>
            </a:r>
            <a:endParaRPr lang="en-US" sz="28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81000" y="3886200"/>
            <a:ext cx="3962400" cy="22098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Fill in the gaps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1. The lamp is ………near. 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2. The cow is…..........the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     tree.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724400" y="3886200"/>
            <a:ext cx="4038600" cy="2209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</a:rPr>
              <a:t>Put the tick mark</a:t>
            </a:r>
          </a:p>
          <a:p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</a:rPr>
              <a:t>1. The doll  is over/in  the box</a:t>
            </a:r>
          </a:p>
          <a:p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</a:rPr>
              <a:t>2. The woman is 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</a:rPr>
              <a:t>   over/near  the table</a:t>
            </a:r>
          </a:p>
          <a:p>
            <a:pPr algn="ctr"/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sz="2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2286000" y="2819400"/>
            <a:ext cx="304800" cy="533400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6591300" y="2895600"/>
            <a:ext cx="304800" cy="533400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2590800" y="4572000"/>
            <a:ext cx="609600" cy="304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on </a:t>
            </a:r>
            <a:endParaRPr lang="en-US" sz="28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514600" y="4953000"/>
            <a:ext cx="990600" cy="381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under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Left-Up Arrow 14"/>
          <p:cNvSpPr/>
          <p:nvPr/>
        </p:nvSpPr>
        <p:spPr>
          <a:xfrm rot="703254">
            <a:off x="6047420" y="5270725"/>
            <a:ext cx="165169" cy="369516"/>
          </a:xfrm>
          <a:prstGeom prst="lef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Up Arrow 15"/>
          <p:cNvSpPr/>
          <p:nvPr/>
        </p:nvSpPr>
        <p:spPr>
          <a:xfrm rot="703254">
            <a:off x="7338855" y="4246163"/>
            <a:ext cx="181292" cy="251483"/>
          </a:xfrm>
          <a:prstGeom prst="lef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0" animBg="1"/>
      <p:bldP spid="12" grpId="0" animBg="1"/>
      <p:bldP spid="2" grpId="0" animBg="1"/>
      <p:bldP spid="8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276600" y="304800"/>
            <a:ext cx="2286000" cy="5334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Evaluation</a:t>
            </a:r>
            <a:endParaRPr lang="en-US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4600" y="1219200"/>
            <a:ext cx="1219200" cy="990600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514600" y="2438400"/>
            <a:ext cx="1219200" cy="914400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514600" y="3505200"/>
            <a:ext cx="1219200" cy="990600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334000" y="1295400"/>
            <a:ext cx="1295400" cy="533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endParaRPr lang="en-US" sz="24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334000" y="2438400"/>
            <a:ext cx="1295400" cy="533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under</a:t>
            </a:r>
            <a:endParaRPr lang="en-US" sz="24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334000" y="3733800"/>
            <a:ext cx="1295400" cy="533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between</a:t>
            </a:r>
            <a:endParaRPr lang="en-US" sz="24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057400" y="5181600"/>
            <a:ext cx="5334000" cy="1219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Fill in the gaps</a:t>
            </a:r>
          </a:p>
          <a:p>
            <a:pPr marL="800100" lvl="1" indent="-342900">
              <a:buAutoNum type="arabicPeriod"/>
            </a:pPr>
            <a:r>
              <a:rPr lang="en-US" sz="2000" b="1" dirty="0" smtClean="0">
                <a:solidFill>
                  <a:schemeClr val="tx1"/>
                </a:solidFill>
              </a:rPr>
              <a:t>The umbrella is ……….. …the head.</a:t>
            </a:r>
          </a:p>
          <a:p>
            <a:pPr marL="800100" lvl="1" indent="-342900">
              <a:buAutoNum type="arabicPeriod"/>
            </a:pPr>
            <a:r>
              <a:rPr lang="en-US" sz="2000" b="1" dirty="0" smtClean="0">
                <a:solidFill>
                  <a:schemeClr val="tx1"/>
                </a:solidFill>
              </a:rPr>
              <a:t> The woman is ………..….the </a:t>
            </a:r>
            <a:r>
              <a:rPr lang="en-US" sz="2000" b="1" dirty="0" err="1" smtClean="0">
                <a:solidFill>
                  <a:schemeClr val="tx1"/>
                </a:solidFill>
              </a:rPr>
              <a:t>tubewell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724400" y="5638800"/>
            <a:ext cx="762000" cy="3048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endParaRPr lang="en-US" sz="24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72000" y="6019800"/>
            <a:ext cx="838200" cy="3048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near</a:t>
            </a:r>
            <a:endParaRPr lang="en-US" sz="24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0916E-6 L -0.0125 0.3275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164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1499E-6 L -0.00833 -0.1554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78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2221 L -0.00417 -0.1832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8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6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228600"/>
            <a:ext cx="8610600" cy="64008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 rot="19688822">
            <a:off x="1377551" y="1459188"/>
            <a:ext cx="4724400" cy="22370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Thanks to all.</a:t>
            </a:r>
            <a:endParaRPr lang="en-US" sz="8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990600" y="609600"/>
            <a:ext cx="7086600" cy="5486400"/>
          </a:xfrm>
          <a:prstGeom prst="horizontalScroll">
            <a:avLst/>
          </a:prstGeom>
          <a:blipFill>
            <a:blip r:embed="rId2" cstate="print"/>
            <a:tile tx="0" ty="0" sx="100000" sy="100000" flip="none" algn="tl"/>
          </a:blip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Jasim</a:t>
            </a:r>
            <a:r>
              <a:rPr lang="en-US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uddin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Assistant  teacher</a:t>
            </a: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Mugarchar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Govt. primary school</a:t>
            </a: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Mehgna-Comilla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Diagonal Corner Rectangle 2"/>
          <p:cNvSpPr/>
          <p:nvPr/>
        </p:nvSpPr>
        <p:spPr>
          <a:xfrm>
            <a:off x="1676400" y="1295400"/>
            <a:ext cx="5715000" cy="4114800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90800" y="1981200"/>
            <a:ext cx="3962400" cy="289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Class: Three</a:t>
            </a:r>
          </a:p>
          <a:p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Sub: English</a:t>
            </a:r>
          </a:p>
          <a:p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Unit: 8</a:t>
            </a:r>
          </a:p>
          <a:p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Lesson: 1 </a:t>
            </a:r>
          </a:p>
          <a:p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Time: 45 minutes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362200" y="609600"/>
            <a:ext cx="3962400" cy="1981200"/>
          </a:xfrm>
          <a:prstGeom prst="roundRect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 Diagonal Corner Rectangle 4"/>
          <p:cNvSpPr/>
          <p:nvPr/>
        </p:nvSpPr>
        <p:spPr>
          <a:xfrm>
            <a:off x="2286000" y="3352800"/>
            <a:ext cx="4191000" cy="274320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Two little black birds </a:t>
            </a:r>
          </a:p>
          <a:p>
            <a:pPr algn="ctr"/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Sitting on a wall</a:t>
            </a:r>
          </a:p>
          <a:p>
            <a:pPr algn="ctr"/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One called peter </a:t>
            </a:r>
          </a:p>
          <a:p>
            <a:pPr algn="ctr"/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One called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paul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1143000" y="990600"/>
            <a:ext cx="6629400" cy="1752600"/>
          </a:xfrm>
          <a:prstGeom prst="left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Preposition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28800" y="3581400"/>
            <a:ext cx="5486400" cy="1295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Lesson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Over, in, On, under,</a:t>
            </a:r>
          </a:p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between and near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676400" y="1143000"/>
            <a:ext cx="5791200" cy="4343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en-US" sz="4000" b="1" dirty="0" smtClean="0">
                <a:solidFill>
                  <a:schemeClr val="accent4">
                    <a:lumMod val="50000"/>
                  </a:schemeClr>
                </a:solidFill>
              </a:rPr>
              <a:t>Learning outcomes:-</a:t>
            </a:r>
            <a:endParaRPr lang="en-US" sz="3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         </a:t>
            </a:r>
          </a:p>
          <a:p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By the end of the lesson students will be able –</a:t>
            </a:r>
          </a:p>
          <a:p>
            <a:pPr marL="342900" indent="-342900">
              <a:buAutoNum type="arabicPeriod"/>
            </a:pP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to recognize the preposition  </a:t>
            </a:r>
          </a:p>
          <a:p>
            <a:pPr marL="342900" indent="-342900">
              <a:buAutoNum type="arabicPeriod"/>
            </a:pP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 to know the preposition</a:t>
            </a:r>
          </a:p>
          <a:p>
            <a:pPr marL="342900" indent="-342900">
              <a:buAutoNum type="arabicPeriod"/>
            </a:pP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 to say the preposition</a:t>
            </a:r>
          </a:p>
          <a:p>
            <a:pPr marL="342900" indent="-342900">
              <a:buAutoNum type="arabicPeriod"/>
            </a:pP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 to use the preposition</a:t>
            </a:r>
          </a:p>
          <a:p>
            <a:pPr marL="342900" indent="-342900" algn="ctr"/>
            <a:endParaRPr lang="en-US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en-US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743200" y="533400"/>
            <a:ext cx="3124200" cy="2514600"/>
          </a:xfrm>
          <a:prstGeom prst="roundRect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Alternate Process 2"/>
          <p:cNvSpPr/>
          <p:nvPr/>
        </p:nvSpPr>
        <p:spPr>
          <a:xfrm>
            <a:off x="2209800" y="4191000"/>
            <a:ext cx="4876800" cy="1828800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	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Mamun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is a student.</a:t>
            </a:r>
          </a:p>
          <a:p>
            <a:endParaRPr lang="en-US" sz="1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He goes to school.</a:t>
            </a:r>
          </a:p>
          <a:p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3505200" y="3200400"/>
            <a:ext cx="1524000" cy="457200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Mamun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95600" y="228600"/>
            <a:ext cx="2590800" cy="3429000"/>
          </a:xfrm>
          <a:prstGeom prst="roundRect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que 2"/>
          <p:cNvSpPr/>
          <p:nvPr/>
        </p:nvSpPr>
        <p:spPr>
          <a:xfrm>
            <a:off x="1752600" y="4876800"/>
            <a:ext cx="5181600" cy="1524000"/>
          </a:xfrm>
          <a:prstGeom prst="plaque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 umbrella is over his head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3429000" y="3886200"/>
            <a:ext cx="1524000" cy="6096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6200000" flipV="1">
            <a:off x="4343400" y="1676400"/>
            <a:ext cx="1295400" cy="533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xagon 1"/>
          <p:cNvSpPr/>
          <p:nvPr/>
        </p:nvSpPr>
        <p:spPr>
          <a:xfrm>
            <a:off x="2209800" y="304800"/>
            <a:ext cx="4343400" cy="3048000"/>
          </a:xfrm>
          <a:prstGeom prst="hexagon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600200" y="609600"/>
            <a:ext cx="1524000" cy="914400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6-Point Star 4"/>
          <p:cNvSpPr/>
          <p:nvPr/>
        </p:nvSpPr>
        <p:spPr>
          <a:xfrm>
            <a:off x="1219200" y="4419600"/>
            <a:ext cx="6705600" cy="2133600"/>
          </a:xfrm>
          <a:prstGeom prst="star6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doll in the box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733800" y="3537332"/>
            <a:ext cx="1371600" cy="4572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218</Words>
  <Application>Microsoft Office PowerPoint</Application>
  <PresentationFormat>On-screen Show (4:3)</PresentationFormat>
  <Paragraphs>69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</cp:lastModifiedBy>
  <cp:revision>64</cp:revision>
  <dcterms:created xsi:type="dcterms:W3CDTF">2006-08-16T00:00:00Z</dcterms:created>
  <dcterms:modified xsi:type="dcterms:W3CDTF">2015-05-18T03:33:08Z</dcterms:modified>
</cp:coreProperties>
</file>