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ti madaripur\Desktop\Mofazzal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514600"/>
            <a:ext cx="7315199" cy="43434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762000" y="304800"/>
            <a:ext cx="7239000" cy="22097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13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13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0"/>
            <a:ext cx="4876800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IN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7410" name="Picture 2" descr="C:\Users\pti madaripur\Desktop\khairul\Hilsa-Ilis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586740" y="4701541"/>
            <a:ext cx="2240280" cy="1066800"/>
          </a:xfrm>
          <a:prstGeom prst="rect">
            <a:avLst/>
          </a:prstGeom>
          <a:noFill/>
        </p:spPr>
      </p:pic>
      <p:pic>
        <p:nvPicPr>
          <p:cNvPr id="7" name="Picture 2" descr="C:\Users\pti madaripur\Desktop\khairul\Hilsa-Ilis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4590998" y="4629203"/>
            <a:ext cx="2286000" cy="1257196"/>
          </a:xfrm>
          <a:prstGeom prst="rect">
            <a:avLst/>
          </a:prstGeom>
          <a:noFill/>
        </p:spPr>
      </p:pic>
      <p:pic>
        <p:nvPicPr>
          <p:cNvPr id="9" name="Picture 2" descr="C:\Users\pti madaripur\Desktop\khairul\Hilsa-Ilis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80060" y="4701541"/>
            <a:ext cx="2240280" cy="1066800"/>
          </a:xfrm>
          <a:prstGeom prst="rect">
            <a:avLst/>
          </a:prstGeom>
          <a:noFill/>
        </p:spPr>
      </p:pic>
      <p:pic>
        <p:nvPicPr>
          <p:cNvPr id="10" name="Picture 2" descr="C:\Users\pti madaripur\Desktop\khairul\Hilsa-Ilis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546860" y="4701541"/>
            <a:ext cx="2240280" cy="1066800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3429000" y="4800600"/>
            <a:ext cx="137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আর</a:t>
            </a:r>
            <a:endParaRPr lang="en-US" sz="5400" dirty="0"/>
          </a:p>
        </p:txBody>
      </p:sp>
      <p:sp>
        <p:nvSpPr>
          <p:cNvPr id="16" name="Rectangle 15"/>
          <p:cNvSpPr/>
          <p:nvPr/>
        </p:nvSpPr>
        <p:spPr>
          <a:xfrm>
            <a:off x="6477000" y="4876800"/>
            <a:ext cx="2057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একত্রে</a:t>
            </a:r>
            <a:endParaRPr lang="en-US" sz="5400" dirty="0"/>
          </a:p>
        </p:txBody>
      </p:sp>
      <p:sp>
        <p:nvSpPr>
          <p:cNvPr id="17" name="TextBox 16"/>
          <p:cNvSpPr txBox="1"/>
          <p:nvPr/>
        </p:nvSpPr>
        <p:spPr>
          <a:xfrm>
            <a:off x="8001000" y="48768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1" name="Picture 20" descr="19_bloe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057400"/>
            <a:ext cx="952500" cy="952500"/>
          </a:xfrm>
          <a:prstGeom prst="rect">
            <a:avLst/>
          </a:prstGeom>
        </p:spPr>
      </p:pic>
      <p:pic>
        <p:nvPicPr>
          <p:cNvPr id="17414" name="Picture 6" descr="C:\Users\pti madaripur\Desktop\Animated Picture - Copy\19_bloem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2057400"/>
            <a:ext cx="952500" cy="952500"/>
          </a:xfrm>
          <a:prstGeom prst="rect">
            <a:avLst/>
          </a:prstGeom>
          <a:noFill/>
        </p:spPr>
      </p:pic>
      <p:pic>
        <p:nvPicPr>
          <p:cNvPr id="17415" name="Picture 7" descr="C:\Users\pti madaripur\Desktop\Animated Picture - Copy\19_bloem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057400"/>
            <a:ext cx="952500" cy="952500"/>
          </a:xfrm>
          <a:prstGeom prst="rect">
            <a:avLst/>
          </a:prstGeom>
          <a:noFill/>
        </p:spPr>
      </p:pic>
      <p:pic>
        <p:nvPicPr>
          <p:cNvPr id="17416" name="Picture 8" descr="C:\Users\pti madaripur\Desktop\Animated Picture - Copy\19_bloem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057400"/>
            <a:ext cx="952500" cy="952500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2286000" y="2187060"/>
            <a:ext cx="10668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IN" sz="4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আর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638800" y="2031326"/>
            <a:ext cx="220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একত্রে</a:t>
            </a:r>
            <a:endParaRPr lang="en-US" sz="4800" dirty="0"/>
          </a:p>
        </p:txBody>
      </p:sp>
      <p:sp>
        <p:nvSpPr>
          <p:cNvPr id="24" name="TextBox 23"/>
          <p:cNvSpPr txBox="1"/>
          <p:nvPr/>
        </p:nvSpPr>
        <p:spPr>
          <a:xfrm>
            <a:off x="7010400" y="1981200"/>
            <a:ext cx="121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/>
      <p:bldP spid="16" grpId="0"/>
      <p:bldP spid="17" grpId="0"/>
      <p:bldP spid="20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304800"/>
            <a:ext cx="5029200" cy="156966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IN" sz="9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pti madaripur\Desktop\khairul\Kadam ful-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905000"/>
            <a:ext cx="79248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2667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362200" y="838200"/>
            <a:ext cx="4495800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</p:txBody>
      </p:sp>
      <p:sp>
        <p:nvSpPr>
          <p:cNvPr id="4" name="Rectangle 3"/>
          <p:cNvSpPr/>
          <p:nvPr/>
        </p:nvSpPr>
        <p:spPr>
          <a:xfrm>
            <a:off x="1447800" y="2057400"/>
            <a:ext cx="6324600" cy="33239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সৈয়দ খায়রুল হাসান</a:t>
            </a:r>
          </a:p>
          <a:p>
            <a:r>
              <a:rPr lang="bn-IN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সহকারি  শিক্ষক</a:t>
            </a:r>
          </a:p>
          <a:p>
            <a:r>
              <a:rPr lang="bn-IN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১০ নং ধ্বজি সরকারি  প্রাঃবিঃ</a:t>
            </a:r>
          </a:p>
          <a:p>
            <a:r>
              <a:rPr lang="bn-IN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কালকিনি , মাদারীপুর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76400" y="381000"/>
            <a:ext cx="5943600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আবেগ সৃষ্টিঃ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2057400"/>
            <a:ext cx="5181600" cy="11079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কবিতার</a:t>
            </a:r>
            <a:r>
              <a:rPr lang="bn-IN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মাধ্যমেঃ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219200"/>
            <a:ext cx="4572000" cy="132343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IN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পারিচিতি 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828800" y="3200400"/>
            <a:ext cx="6477000" cy="584775"/>
            <a:chOff x="1905000" y="3200400"/>
            <a:chExt cx="6477000" cy="584775"/>
          </a:xfrm>
        </p:grpSpPr>
        <p:sp>
          <p:nvSpPr>
            <p:cNvPr id="3" name="TextBox 2"/>
            <p:cNvSpPr txBox="1"/>
            <p:nvPr/>
          </p:nvSpPr>
          <p:spPr>
            <a:xfrm>
              <a:off x="1905000" y="3200400"/>
              <a:ext cx="6477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শ্রেনিঃ প্রথম </a:t>
              </a:r>
              <a:endParaRPr lang="en-US" sz="32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3752704" y="3200400"/>
              <a:ext cx="348629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3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বিষয়ঃপ্রাঃগণিত</a:t>
              </a:r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905000" y="37338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সাঃপাঠঃ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যোগ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42672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বিঃপাঠঃ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এক অংকের যোগ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48006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799" y="1219200"/>
            <a:ext cx="4724401" cy="9233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  ফলঃ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2667000"/>
            <a:ext cx="6096000" cy="230832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০১। উপকরণের মাধ্যমে যোগ করতে পারবে। </a:t>
            </a:r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০২। সংখ্যা লিখে যোগ করতে পারবে।</a:t>
            </a:r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914400"/>
            <a:ext cx="4800600" cy="101566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 জ্ঞান যাচাই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6-Point Star 3"/>
          <p:cNvSpPr/>
          <p:nvPr/>
        </p:nvSpPr>
        <p:spPr>
          <a:xfrm>
            <a:off x="1981200" y="2819400"/>
            <a:ext cx="914400" cy="914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6-Point Star 4"/>
          <p:cNvSpPr/>
          <p:nvPr/>
        </p:nvSpPr>
        <p:spPr>
          <a:xfrm>
            <a:off x="838200" y="2819400"/>
            <a:ext cx="914400" cy="914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6-Point Star 5"/>
          <p:cNvSpPr/>
          <p:nvPr/>
        </p:nvSpPr>
        <p:spPr>
          <a:xfrm>
            <a:off x="3352800" y="2819400"/>
            <a:ext cx="914400" cy="914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-Point Star 6"/>
          <p:cNvSpPr/>
          <p:nvPr/>
        </p:nvSpPr>
        <p:spPr>
          <a:xfrm>
            <a:off x="5638800" y="2895600"/>
            <a:ext cx="914400" cy="914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762000"/>
            <a:ext cx="7162800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যোগ করবো 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42672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44958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3810000"/>
            <a:ext cx="7162800" cy="144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b="1" dirty="0" smtClean="0"/>
              <a:t>০২। 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তিনটি  আম  আর একটি আম এনে বলবো মোট কয়টি আম ? </a:t>
            </a:r>
            <a:endParaRPr lang="en-US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1981200"/>
            <a:ext cx="71628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১।দুইটি ফুল আর  একটি ফুল মোট কয়টি ফুল?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685800"/>
            <a:ext cx="7086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*বাস্তবে দুইটি কলা আর একটি কলা এনে বলবো কয়টি কলা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29000" y="3549134"/>
            <a:ext cx="36320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19200" y="2514600"/>
            <a:ext cx="6858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* অর্ধবাস্তবঃ </a:t>
            </a:r>
          </a:p>
          <a:p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তিনটি কমলা আর একটি কমলা এনে বলবো কয়টি কমলা  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pti madaripur\Desktop\khairul\komlalebu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39562"/>
            <a:ext cx="838200" cy="803988"/>
          </a:xfrm>
          <a:prstGeom prst="rect">
            <a:avLst/>
          </a:prstGeom>
          <a:noFill/>
        </p:spPr>
      </p:pic>
      <p:pic>
        <p:nvPicPr>
          <p:cNvPr id="1028" name="Picture 4" descr="C:\Users\pti madaripur\Desktop\khairul\komlalebu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4800600"/>
            <a:ext cx="1006407" cy="819150"/>
          </a:xfrm>
          <a:prstGeom prst="rect">
            <a:avLst/>
          </a:prstGeom>
          <a:noFill/>
        </p:spPr>
      </p:pic>
      <p:pic>
        <p:nvPicPr>
          <p:cNvPr id="1029" name="Picture 5" descr="C:\Users\pti madaripur\Desktop\khairul\komlalebu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800600"/>
            <a:ext cx="930207" cy="89224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667000" y="5029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আর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2" name="Picture 4" descr="C:\Users\pti madaripur\Desktop\khairul\komlalebu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4943687"/>
            <a:ext cx="1143000" cy="715433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4572001" y="5029200"/>
            <a:ext cx="1219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একত্রে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435180" y="5717888"/>
            <a:ext cx="285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7" name="Picture 4" descr="C:\Users\pti madaripur\Desktop\khairul\komlalebu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4876800"/>
            <a:ext cx="998706" cy="838200"/>
          </a:xfrm>
          <a:prstGeom prst="rect">
            <a:avLst/>
          </a:prstGeom>
          <a:noFill/>
        </p:spPr>
      </p:pic>
      <p:pic>
        <p:nvPicPr>
          <p:cNvPr id="28" name="Picture 4" descr="C:\Users\pti madaripur\Desktop\khairul\komlalebu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4876800"/>
            <a:ext cx="933450" cy="895350"/>
          </a:xfrm>
          <a:prstGeom prst="rect">
            <a:avLst/>
          </a:prstGeom>
          <a:noFill/>
        </p:spPr>
      </p:pic>
      <p:pic>
        <p:nvPicPr>
          <p:cNvPr id="31" name="Picture 4" descr="C:\Users\pti madaripur\Desktop\khairul\komlalebu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4876800"/>
            <a:ext cx="933450" cy="895350"/>
          </a:xfrm>
          <a:prstGeom prst="rect">
            <a:avLst/>
          </a:prstGeom>
          <a:noFill/>
        </p:spPr>
      </p:pic>
      <p:pic>
        <p:nvPicPr>
          <p:cNvPr id="32" name="Picture 4" descr="C:\Users\pti madaripur\Desktop\khairul\komlalebu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132" y="4876800"/>
            <a:ext cx="873868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20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ti madaripur\Desktop\khairul\Banana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2438400" cy="1733550"/>
          </a:xfrm>
          <a:prstGeom prst="rect">
            <a:avLst/>
          </a:prstGeom>
          <a:noFill/>
        </p:spPr>
      </p:pic>
      <p:pic>
        <p:nvPicPr>
          <p:cNvPr id="2051" name="Picture 3" descr="C:\Users\pti madaripur\Desktop\khairul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533400"/>
            <a:ext cx="2057400" cy="1295401"/>
          </a:xfrm>
          <a:prstGeom prst="rect">
            <a:avLst/>
          </a:prstGeom>
          <a:noFill/>
        </p:spPr>
      </p:pic>
      <p:pic>
        <p:nvPicPr>
          <p:cNvPr id="2052" name="Picture 4" descr="C:\Users\pti madaripur\Desktop\khairul\inde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609600"/>
            <a:ext cx="2971800" cy="16002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362200" y="11430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1066800"/>
            <a:ext cx="152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একত্রে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" y="3429000"/>
            <a:ext cx="152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latin typeface="NikoshBAN" panose="02000000000000000000" pitchFamily="2" charset="0"/>
                <a:cs typeface="NikoshBAN" pitchFamily="2" charset="0"/>
              </a:rPr>
              <a:t>3</a:t>
            </a:r>
            <a:endParaRPr lang="en-US" sz="115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38400" y="3733800"/>
            <a:ext cx="175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NikoshBAN" panose="02000000000000000000" pitchFamily="2" charset="0"/>
                <a:cs typeface="NikoshBAN" pitchFamily="2" charset="0"/>
              </a:rPr>
              <a:t>+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05200" y="3733800"/>
            <a:ext cx="266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NikoshBAN" panose="02000000000000000000" pitchFamily="2" charset="0"/>
                <a:cs typeface="NikoshBAN" pitchFamily="2" charset="0"/>
              </a:rPr>
              <a:t>1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34000" y="3733800"/>
            <a:ext cx="327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anose="02000000000000000000" pitchFamily="2" charset="0"/>
                <a:cs typeface="NikoshBAN" pitchFamily="2" charset="0"/>
              </a:rPr>
              <a:t>=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81800" y="3352801"/>
            <a:ext cx="2057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latin typeface="NikoshBAN" panose="02000000000000000000" pitchFamily="2" charset="0"/>
                <a:cs typeface="NikoshBAN" pitchFamily="2" charset="0"/>
              </a:rPr>
              <a:t>4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8" grpId="0"/>
      <p:bldP spid="25" grpId="0"/>
      <p:bldP spid="26" grpId="0"/>
      <p:bldP spid="27" grpId="0"/>
      <p:bldP spid="2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518</TotalTime>
  <Words>125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Calibri</vt:lpstr>
      <vt:lpstr>Constantia</vt:lpstr>
      <vt:lpstr>Lucida Sans Unicode</vt:lpstr>
      <vt:lpstr>NikoshBAN</vt:lpstr>
      <vt:lpstr>Verdana</vt:lpstr>
      <vt:lpstr>Vrinda</vt:lpstr>
      <vt:lpstr>Wingdings 2</vt:lpstr>
      <vt:lpstr>Wingdings 3</vt:lpstr>
      <vt:lpstr>Concourse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 </dc:title>
  <dc:creator>pti madaripur</dc:creator>
  <cp:lastModifiedBy>User</cp:lastModifiedBy>
  <cp:revision>93</cp:revision>
  <dcterms:created xsi:type="dcterms:W3CDTF">2006-08-16T00:00:00Z</dcterms:created>
  <dcterms:modified xsi:type="dcterms:W3CDTF">2015-05-20T03:36:06Z</dcterms:modified>
</cp:coreProperties>
</file>