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60" r:id="rId5"/>
    <p:sldId id="261" r:id="rId6"/>
    <p:sldId id="262" r:id="rId7"/>
    <p:sldId id="273" r:id="rId8"/>
    <p:sldId id="274" r:id="rId9"/>
    <p:sldId id="275" r:id="rId10"/>
    <p:sldId id="276" r:id="rId11"/>
    <p:sldId id="279" r:id="rId12"/>
    <p:sldId id="264" r:id="rId13"/>
    <p:sldId id="263" r:id="rId14"/>
    <p:sldId id="280" r:id="rId15"/>
    <p:sldId id="271" r:id="rId16"/>
    <p:sldId id="265" r:id="rId17"/>
    <p:sldId id="26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9232" autoAdjust="0"/>
  </p:normalViewPr>
  <p:slideViewPr>
    <p:cSldViewPr>
      <p:cViewPr>
        <p:scale>
          <a:sx n="70" d="100"/>
          <a:sy n="70" d="100"/>
        </p:scale>
        <p:origin x="-138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EF2D2-BFA6-468B-84A3-47165DE4B604}" type="datetimeFigureOut">
              <a:rPr lang="en-US" smtClean="0"/>
              <a:t>20-05-2015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C5A0-D9C7-4198-85A9-48061A6EA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5A0-D9C7-4198-85A9-48061A6EA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:\ICT_Training_materials\Slide Templates\Welcome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Screenshot_2015-05-18-04-35-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19870"/>
          <a:stretch/>
        </p:blipFill>
        <p:spPr bwMode="auto">
          <a:xfrm>
            <a:off x="4352925" y="76200"/>
            <a:ext cx="4714875" cy="53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Screenshot_2015-05-18-04-33-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r="10107" b="12292"/>
          <a:stretch/>
        </p:blipFill>
        <p:spPr bwMode="auto">
          <a:xfrm>
            <a:off x="61592" y="76200"/>
            <a:ext cx="4205608" cy="53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270" y="5558510"/>
            <a:ext cx="3728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চাকা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Fayez Picture\IMG_20150517_055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r="70781" b="9860"/>
          <a:stretch/>
        </p:blipFill>
        <p:spPr bwMode="auto">
          <a:xfrm>
            <a:off x="305937" y="1406299"/>
            <a:ext cx="2665863" cy="52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cer\Desktop\Fayez Picture\IMG_20150517_055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0" t="32306" b="9860"/>
          <a:stretch/>
        </p:blipFill>
        <p:spPr bwMode="auto">
          <a:xfrm>
            <a:off x="6553200" y="1406299"/>
            <a:ext cx="2362200" cy="52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b="47849"/>
          <a:stretch/>
        </p:blipFill>
        <p:spPr>
          <a:xfrm>
            <a:off x="3766782" y="1447801"/>
            <a:ext cx="2329218" cy="2702257"/>
          </a:xfrm>
          <a:prstGeom prst="rect">
            <a:avLst/>
          </a:prstGeom>
        </p:spPr>
      </p:pic>
      <p:pic>
        <p:nvPicPr>
          <p:cNvPr id="5" name="Picture 3" descr="C:\Users\Acer\Desktop\Fayez Picture\IMG_20150517_055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" t="44495" r="73885" b="9612"/>
          <a:stretch/>
        </p:blipFill>
        <p:spPr bwMode="auto">
          <a:xfrm>
            <a:off x="3657601" y="4017850"/>
            <a:ext cx="2438400" cy="27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-76200"/>
            <a:ext cx="49696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NikoshLightBAN" pitchFamily="2" charset="0"/>
                <a:cs typeface="NikoshLightBAN" pitchFamily="2" charset="0"/>
              </a:rPr>
              <a:t>পরীক্ষণটি</a:t>
            </a:r>
            <a:r>
              <a:rPr lang="en-US" sz="800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en-US" sz="8000" dirty="0" err="1" smtClean="0">
                <a:latin typeface="NikoshLightBAN" pitchFamily="2" charset="0"/>
                <a:cs typeface="NikoshLightBAN" pitchFamily="2" charset="0"/>
              </a:rPr>
              <a:t>করি</a:t>
            </a:r>
            <a:endParaRPr lang="en-US" sz="8000" dirty="0" smtClean="0">
              <a:latin typeface="NikoshLightBAN" pitchFamily="2" charset="0"/>
              <a:cs typeface="NikoshLightBAN" pitchFamily="2" charset="0"/>
            </a:endParaRPr>
          </a:p>
          <a:p>
            <a:endParaRPr lang="en-US" sz="8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9562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সিদ্ধান্তঃ</a:t>
            </a:r>
            <a:endParaRPr lang="en-US" sz="7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050" name="Picture 2" descr="C:\Users\Acer\Desktop\Screenshot_2015-05-17-15-21-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3" b="38442"/>
          <a:stretch/>
        </p:blipFill>
        <p:spPr bwMode="auto">
          <a:xfrm>
            <a:off x="38776" y="3881376"/>
            <a:ext cx="9144000" cy="28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0327"/>
            <a:ext cx="8382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প্রয়োজনীয়তাঃ</a:t>
            </a:r>
            <a:endParaRPr lang="en-US" sz="6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পালতোলা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জ্বালাতে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Font typeface="Arial" charset="0"/>
              <a:buChar char="•"/>
            </a:pP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charset="0"/>
              <a:buChar char="•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Camera\IMG_20150520_135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620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Camera\IMG_20150520_135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4620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286434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৩১ ও ৩২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5195" y="685800"/>
            <a:ext cx="3823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151" y="2705380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প্রয়োনীয়তার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547878"/>
            <a:ext cx="8143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পরীক্ষণটি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07629" y="2057400"/>
            <a:ext cx="4114800" cy="314652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0503" y="2043545"/>
            <a:ext cx="4114800" cy="314652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692803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দাওঃ</a:t>
            </a:r>
            <a:endParaRPr lang="en-US" sz="8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১।বায়ুর ৩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২।প্রাণী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গ্রহণে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৩।আগুন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নেভাতে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৪। “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না”প্রমাণ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889538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১।বায়ু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২।কীভাবে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জ্বালাতে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CT_Training_materials\Slide Templates\welcome-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4"/>
            <a:ext cx="9144000" cy="54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303463"/>
            <a:ext cx="6629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54037"/>
            <a:ext cx="17693585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আহমদ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ইচাছড়া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DCIM\Camera\IMG_20150514_175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5442" b="7483"/>
          <a:stretch/>
        </p:blipFill>
        <p:spPr bwMode="auto">
          <a:xfrm>
            <a:off x="7315201" y="1030514"/>
            <a:ext cx="1628812" cy="18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Facebook\IMG_20141130_1808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b="61851"/>
          <a:stretch/>
        </p:blipFill>
        <p:spPr bwMode="auto">
          <a:xfrm>
            <a:off x="1" y="5698449"/>
            <a:ext cx="9144000" cy="11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CT_Training_materials\Slide Templates\templat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22468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752600"/>
            <a:ext cx="53340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শ্রেণিঃতৃতীয়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বিষয়ঃপ্রাথমিক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399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ও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“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পরীক্ষণটি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41235"/>
            <a:ext cx="4639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52774"/>
            <a:ext cx="813235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8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105400"/>
            <a:ext cx="2791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৩১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F:\Pictures\Screenshots\Screenshot_2015-05-18-04-08-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b="19316"/>
          <a:stretch/>
        </p:blipFill>
        <p:spPr bwMode="auto">
          <a:xfrm>
            <a:off x="31253" y="1052945"/>
            <a:ext cx="4616947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Desktop\Fayez Picture\Screenshot_2015-05-18-04-08-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r="12389" b="2734"/>
          <a:stretch/>
        </p:blipFill>
        <p:spPr bwMode="auto">
          <a:xfrm>
            <a:off x="4757255" y="1052946"/>
            <a:ext cx="4378036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06919" y="5638800"/>
            <a:ext cx="42306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পালতোলা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64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Screenshot_2015-05-18-04-18-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5" b="27385"/>
          <a:stretch/>
        </p:blipFill>
        <p:spPr bwMode="auto">
          <a:xfrm>
            <a:off x="4495800" y="6858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Screenshot_2015-05-18-04-17-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 b="29406"/>
          <a:stretch/>
        </p:blipFill>
        <p:spPr bwMode="auto">
          <a:xfrm>
            <a:off x="112350" y="685800"/>
            <a:ext cx="4154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541145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নেভানো</a:t>
            </a:r>
            <a:endParaRPr lang="en-U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Screenshot_2015-05-18-04-28-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7" b="30702"/>
          <a:stretch/>
        </p:blipFill>
        <p:spPr bwMode="auto">
          <a:xfrm>
            <a:off x="4634345" y="751069"/>
            <a:ext cx="44196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Screenshot_2015-05-18-04-28-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3" b="29665"/>
          <a:stretch/>
        </p:blipFill>
        <p:spPr bwMode="auto">
          <a:xfrm>
            <a:off x="83034" y="751069"/>
            <a:ext cx="4412766" cy="40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321" y="5334000"/>
            <a:ext cx="5703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1841</TotalTime>
  <Words>208</Words>
  <Application>Microsoft Office PowerPoint</Application>
  <PresentationFormat>On-screen Show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86</cp:revision>
  <dcterms:created xsi:type="dcterms:W3CDTF">2006-08-16T00:00:00Z</dcterms:created>
  <dcterms:modified xsi:type="dcterms:W3CDTF">2015-05-21T05:57:01Z</dcterms:modified>
</cp:coreProperties>
</file>