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70" r:id="rId3"/>
    <p:sldId id="271" r:id="rId4"/>
    <p:sldId id="272" r:id="rId5"/>
    <p:sldId id="274" r:id="rId6"/>
    <p:sldId id="256" r:id="rId7"/>
    <p:sldId id="258" r:id="rId8"/>
    <p:sldId id="257" r:id="rId9"/>
    <p:sldId id="263" r:id="rId10"/>
    <p:sldId id="264" r:id="rId11"/>
    <p:sldId id="265" r:id="rId12"/>
    <p:sldId id="266" r:id="rId13"/>
    <p:sldId id="268" r:id="rId14"/>
    <p:sldId id="267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05-May-15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05-May-15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05-May-15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05-May-15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05-May-15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05-May-15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05-May-15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05-May-15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3600" y="622300"/>
            <a:ext cx="4648200" cy="1219200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স্বাগতম</a:t>
            </a:r>
            <a:endParaRPr kumimoji="0" lang="en-US" sz="9600" b="1" i="0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5" name="Picture 4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4200" y="1905000"/>
            <a:ext cx="5080000" cy="4038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 Diagonal Corner Rectangle 21"/>
          <p:cNvSpPr/>
          <p:nvPr/>
        </p:nvSpPr>
        <p:spPr>
          <a:xfrm>
            <a:off x="762000" y="838200"/>
            <a:ext cx="7772400" cy="2819400"/>
          </a:xfrm>
          <a:prstGeom prst="round2Diag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Alternate Process 13"/>
          <p:cNvSpPr/>
          <p:nvPr/>
        </p:nvSpPr>
        <p:spPr>
          <a:xfrm>
            <a:off x="838200" y="228600"/>
            <a:ext cx="1752600" cy="53340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228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নট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914401"/>
            <a:ext cx="7391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ইনপুটের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ইনভার্টার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মিথ্যা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মিথ্যা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A=0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X=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A=1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X=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00800" y="3810000"/>
          <a:ext cx="2057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09600"/>
                <a:gridCol w="914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ইনপুট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আউটপুট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295400" y="6183868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এ্যান্ড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      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সারণী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38200" y="4392178"/>
            <a:ext cx="5024116" cy="1094222"/>
            <a:chOff x="838200" y="4392178"/>
            <a:chExt cx="5024116" cy="1094222"/>
          </a:xfrm>
        </p:grpSpPr>
        <p:grpSp>
          <p:nvGrpSpPr>
            <p:cNvPr id="17" name="Group 16"/>
            <p:cNvGrpSpPr/>
            <p:nvPr/>
          </p:nvGrpSpPr>
          <p:grpSpPr>
            <a:xfrm>
              <a:off x="838200" y="4392178"/>
              <a:ext cx="5024116" cy="1094222"/>
              <a:chOff x="838200" y="4392178"/>
              <a:chExt cx="5024116" cy="1094222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875798" y="4751822"/>
                <a:ext cx="9865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X= A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838200" y="4392178"/>
                <a:ext cx="4591050" cy="1094222"/>
                <a:chOff x="819150" y="3200400"/>
                <a:chExt cx="4591050" cy="1094222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819150" y="3505200"/>
                  <a:ext cx="473529" cy="490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 A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848746" y="3925290"/>
                  <a:ext cx="47352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Isosceles Triangle 8"/>
                <p:cNvSpPr/>
                <p:nvPr/>
              </p:nvSpPr>
              <p:spPr>
                <a:xfrm rot="5400000">
                  <a:off x="2590800" y="3276600"/>
                  <a:ext cx="1066800" cy="91440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" name="Straight Connector 10"/>
                <p:cNvCxnSpPr>
                  <a:endCxn id="9" idx="3"/>
                </p:cNvCxnSpPr>
                <p:nvPr/>
              </p:nvCxnSpPr>
              <p:spPr>
                <a:xfrm>
                  <a:off x="1524000" y="3733800"/>
                  <a:ext cx="11430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3581400" y="3733800"/>
                  <a:ext cx="11430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5181600" y="3579812"/>
                  <a:ext cx="2286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" name="Oval 22"/>
            <p:cNvSpPr/>
            <p:nvPr/>
          </p:nvSpPr>
          <p:spPr>
            <a:xfrm>
              <a:off x="3581400" y="48641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4" grpId="0" animBg="1"/>
      <p:bldP spid="4" grpId="0"/>
      <p:bldP spid="5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28600"/>
            <a:ext cx="1905000" cy="46166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ন্যান্ড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00800" y="3886200"/>
          <a:ext cx="2057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09600"/>
                <a:gridCol w="914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ইনপুট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আউটপুট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219200" y="61722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ন্যান্ড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সারণী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57200" y="4876800"/>
            <a:ext cx="5860748" cy="838200"/>
            <a:chOff x="457200" y="4876800"/>
            <a:chExt cx="5860748" cy="838200"/>
          </a:xfrm>
        </p:grpSpPr>
        <p:sp>
          <p:nvSpPr>
            <p:cNvPr id="33" name="Oval 32"/>
            <p:cNvSpPr/>
            <p:nvPr/>
          </p:nvSpPr>
          <p:spPr>
            <a:xfrm>
              <a:off x="4740442" y="5257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457200" y="4876800"/>
              <a:ext cx="5860748" cy="838200"/>
              <a:chOff x="457200" y="4876800"/>
              <a:chExt cx="5860748" cy="838200"/>
            </a:xfrm>
          </p:grpSpPr>
          <p:grpSp>
            <p:nvGrpSpPr>
              <p:cNvPr id="22" name="Group 13"/>
              <p:cNvGrpSpPr/>
              <p:nvPr/>
            </p:nvGrpSpPr>
            <p:grpSpPr>
              <a:xfrm rot="10800000">
                <a:off x="842211" y="5181610"/>
                <a:ext cx="2983097" cy="305709"/>
                <a:chOff x="1957450" y="3986899"/>
                <a:chExt cx="3417000" cy="333501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>
                  <a:off x="1957450" y="4167999"/>
                  <a:ext cx="11430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4224399" y="3986899"/>
                  <a:ext cx="11430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4231450" y="4320400"/>
                  <a:ext cx="11430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457200" y="4876802"/>
                <a:ext cx="399143" cy="449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A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82147" y="5261884"/>
                <a:ext cx="399143" cy="449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486400" y="5099722"/>
                <a:ext cx="831548" cy="449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X=AB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Flowchart: Delay 25"/>
              <p:cNvSpPr/>
              <p:nvPr/>
            </p:nvSpPr>
            <p:spPr>
              <a:xfrm>
                <a:off x="1850097" y="4969523"/>
                <a:ext cx="952067" cy="745477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Isosceles Triangle 31"/>
              <p:cNvSpPr/>
              <p:nvPr/>
            </p:nvSpPr>
            <p:spPr>
              <a:xfrm rot="5400000">
                <a:off x="3848100" y="4838700"/>
                <a:ext cx="838200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10800000">
                <a:off x="4904875" y="5301915"/>
                <a:ext cx="64008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5909912" y="5137484"/>
                <a:ext cx="27432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45"/>
          <p:cNvGrpSpPr/>
          <p:nvPr/>
        </p:nvGrpSpPr>
        <p:grpSpPr>
          <a:xfrm>
            <a:off x="1447800" y="3809996"/>
            <a:ext cx="4191000" cy="838199"/>
            <a:chOff x="1447800" y="3809996"/>
            <a:chExt cx="4191000" cy="838199"/>
          </a:xfrm>
        </p:grpSpPr>
        <p:grpSp>
          <p:nvGrpSpPr>
            <p:cNvPr id="39" name="Group 38"/>
            <p:cNvGrpSpPr/>
            <p:nvPr/>
          </p:nvGrpSpPr>
          <p:grpSpPr>
            <a:xfrm>
              <a:off x="1447800" y="3809996"/>
              <a:ext cx="4191000" cy="838199"/>
              <a:chOff x="1447800" y="3809996"/>
              <a:chExt cx="4191000" cy="83819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1447800" y="3809996"/>
                <a:ext cx="4191000" cy="838199"/>
                <a:chOff x="819150" y="3733800"/>
                <a:chExt cx="4972050" cy="914400"/>
              </a:xfrm>
            </p:grpSpPr>
            <p:grpSp>
              <p:nvGrpSpPr>
                <p:cNvPr id="3" name="Group 13"/>
                <p:cNvGrpSpPr/>
                <p:nvPr/>
              </p:nvGrpSpPr>
              <p:grpSpPr>
                <a:xfrm rot="10800000">
                  <a:off x="1260649" y="3999172"/>
                  <a:ext cx="3539036" cy="442697"/>
                  <a:chOff x="1957450" y="2971800"/>
                  <a:chExt cx="3417000" cy="333500"/>
                </a:xfrm>
              </p:grpSpPr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1957450" y="3152900"/>
                    <a:ext cx="1143000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224400" y="2971800"/>
                    <a:ext cx="1143000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4231450" y="3305300"/>
                    <a:ext cx="1143000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" name="TextBox 14"/>
                <p:cNvSpPr txBox="1"/>
                <p:nvPr/>
              </p:nvSpPr>
              <p:spPr>
                <a:xfrm>
                  <a:off x="819150" y="3733800"/>
                  <a:ext cx="473529" cy="490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 A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848746" y="4153890"/>
                  <a:ext cx="473529" cy="490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4804682" y="3976986"/>
                  <a:ext cx="986518" cy="490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X=AB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" name="Flowchart: Delay 16"/>
                <p:cNvSpPr/>
                <p:nvPr/>
              </p:nvSpPr>
              <p:spPr>
                <a:xfrm>
                  <a:off x="2471632" y="3834950"/>
                  <a:ext cx="1129498" cy="813250"/>
                </a:xfrm>
                <a:prstGeom prst="flowChartDela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8" name="Oval 37"/>
              <p:cNvSpPr/>
              <p:nvPr/>
            </p:nvSpPr>
            <p:spPr>
              <a:xfrm>
                <a:off x="3805990" y="4174958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4" name="Straight Connector 43"/>
            <p:cNvCxnSpPr/>
            <p:nvPr/>
          </p:nvCxnSpPr>
          <p:spPr>
            <a:xfrm rot="10800000">
              <a:off x="5209675" y="4054642"/>
              <a:ext cx="27432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914400" y="914400"/>
            <a:ext cx="7543800" cy="2677656"/>
            <a:chOff x="914400" y="914400"/>
            <a:chExt cx="7543800" cy="2677656"/>
          </a:xfrm>
        </p:grpSpPr>
        <p:sp>
          <p:nvSpPr>
            <p:cNvPr id="5" name="TextBox 4"/>
            <p:cNvSpPr txBox="1"/>
            <p:nvPr/>
          </p:nvSpPr>
          <p:spPr>
            <a:xfrm>
              <a:off x="914400" y="914400"/>
              <a:ext cx="7543800" cy="26776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এ্যান্ড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গেইট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হতে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নির্গত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আউটপুট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সংকেতকে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নট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গেইটের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মধ্য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দিয়ে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প্রবাহিত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করলে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ন্যান্ড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গেইটের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। </a:t>
              </a:r>
              <a:endParaRPr lang="en-US" sz="2400" dirty="0" smtClean="0">
                <a:latin typeface="NikoshBAN" pitchFamily="2" charset="0"/>
                <a:cs typeface="NikoshBAN" pitchFamily="2" charset="0"/>
              </a:endParaRPr>
            </a:p>
            <a:p>
              <a:pPr algn="just"/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AND Gate + NOT Gate = NAND Gate</a:t>
              </a:r>
              <a:endParaRPr lang="en-US" sz="2800" dirty="0" smtClean="0">
                <a:latin typeface="NikoshBAN" pitchFamily="2" charset="0"/>
                <a:cs typeface="NikoshBAN" pitchFamily="2" charset="0"/>
              </a:endParaRPr>
            </a:p>
            <a:p>
              <a:pPr algn="just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যদি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এবং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B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দুইটি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ইনপুট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তাহলে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ন্যান্ড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গেইট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X= ‍A.B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অথ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ৎ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এ্যান্ড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গেইটের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বিপরীত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।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এক্ষেত্রে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একাধিক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ইনপুট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সত্য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হলে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আউটপুট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মিথ্যা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এবং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ইনপুট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মিথ্যা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হলে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আউটপুট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সত্য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হবে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10800000">
              <a:off x="7907954" y="2201778"/>
              <a:ext cx="36576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28600"/>
            <a:ext cx="21336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914400"/>
            <a:ext cx="7620000" cy="261610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অর্থাৎ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Gate + NOT Gate = NAND Gate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B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X= ‍A+B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মিথ্যা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মিথ্যা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24600" y="3733800"/>
          <a:ext cx="2057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09600"/>
                <a:gridCol w="914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ইনপুট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আউটপুট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295400" y="60198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সারণী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819150" y="3657600"/>
            <a:ext cx="4800600" cy="914400"/>
            <a:chOff x="819150" y="3657600"/>
            <a:chExt cx="4800600" cy="914400"/>
          </a:xfrm>
        </p:grpSpPr>
        <p:grpSp>
          <p:nvGrpSpPr>
            <p:cNvPr id="33" name="Group 32"/>
            <p:cNvGrpSpPr/>
            <p:nvPr/>
          </p:nvGrpSpPr>
          <p:grpSpPr>
            <a:xfrm>
              <a:off x="819150" y="3657600"/>
              <a:ext cx="4800600" cy="914400"/>
              <a:chOff x="819150" y="3657600"/>
              <a:chExt cx="4800600" cy="914400"/>
            </a:xfrm>
          </p:grpSpPr>
          <p:grpSp>
            <p:nvGrpSpPr>
              <p:cNvPr id="2" name="Group 16"/>
              <p:cNvGrpSpPr/>
              <p:nvPr/>
            </p:nvGrpSpPr>
            <p:grpSpPr>
              <a:xfrm>
                <a:off x="819150" y="3657600"/>
                <a:ext cx="4800600" cy="914400"/>
                <a:chOff x="1343025" y="3200400"/>
                <a:chExt cx="4800600" cy="914400"/>
              </a:xfrm>
            </p:grpSpPr>
            <p:grpSp>
              <p:nvGrpSpPr>
                <p:cNvPr id="3" name="Group 13"/>
                <p:cNvGrpSpPr/>
                <p:nvPr/>
              </p:nvGrpSpPr>
              <p:grpSpPr>
                <a:xfrm rot="10800000">
                  <a:off x="1752600" y="3200400"/>
                  <a:ext cx="3409950" cy="914400"/>
                  <a:chOff x="1981200" y="2743200"/>
                  <a:chExt cx="3409950" cy="914400"/>
                </a:xfrm>
              </p:grpSpPr>
              <p:sp>
                <p:nvSpPr>
                  <p:cNvPr id="9" name="Flowchart: Stored Data 8"/>
                  <p:cNvSpPr/>
                  <p:nvPr/>
                </p:nvSpPr>
                <p:spPr>
                  <a:xfrm>
                    <a:off x="3124200" y="2743200"/>
                    <a:ext cx="1295400" cy="914400"/>
                  </a:xfrm>
                  <a:prstGeom prst="flowChartOnlineStorag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1" name="Straight Connector 10"/>
                  <p:cNvCxnSpPr>
                    <a:endCxn id="9" idx="1"/>
                  </p:cNvCxnSpPr>
                  <p:nvPr/>
                </p:nvCxnSpPr>
                <p:spPr>
                  <a:xfrm>
                    <a:off x="1981200" y="3200400"/>
                    <a:ext cx="1143000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248150" y="2971800"/>
                    <a:ext cx="1143000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4219575" y="3352800"/>
                    <a:ext cx="1143000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" name="TextBox 14"/>
                <p:cNvSpPr txBox="1"/>
                <p:nvPr/>
              </p:nvSpPr>
              <p:spPr>
                <a:xfrm>
                  <a:off x="1343025" y="33528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 A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371600" y="3669268"/>
                  <a:ext cx="45719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5191125" y="3476625"/>
                  <a:ext cx="9525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X=A+B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2" name="Oval 31"/>
              <p:cNvSpPr/>
              <p:nvPr/>
            </p:nvSpPr>
            <p:spPr>
              <a:xfrm>
                <a:off x="3505200" y="4038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 rot="10800000">
              <a:off x="5088557" y="3962400"/>
              <a:ext cx="36576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398645" y="4800600"/>
            <a:ext cx="5713399" cy="914400"/>
            <a:chOff x="398645" y="4800600"/>
            <a:chExt cx="5713399" cy="914400"/>
          </a:xfrm>
        </p:grpSpPr>
        <p:sp>
          <p:nvSpPr>
            <p:cNvPr id="31" name="Oval 30"/>
            <p:cNvSpPr/>
            <p:nvPr/>
          </p:nvSpPr>
          <p:spPr>
            <a:xfrm>
              <a:off x="4403558" y="5209674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398645" y="4800600"/>
              <a:ext cx="5713399" cy="914400"/>
              <a:chOff x="398645" y="4800600"/>
              <a:chExt cx="5713399" cy="914400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398645" y="4800600"/>
                <a:ext cx="4821371" cy="914400"/>
                <a:chOff x="368968" y="4800600"/>
                <a:chExt cx="4762328" cy="914400"/>
              </a:xfrm>
            </p:grpSpPr>
            <p:sp>
              <p:nvSpPr>
                <p:cNvPr id="20" name="Isosceles Triangle 19"/>
                <p:cNvSpPr/>
                <p:nvPr/>
              </p:nvSpPr>
              <p:spPr>
                <a:xfrm rot="5400000">
                  <a:off x="3436113" y="4838700"/>
                  <a:ext cx="838200" cy="914399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 rot="10800000">
                  <a:off x="4491217" y="5301915"/>
                  <a:ext cx="640079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2" name="Group 16"/>
                <p:cNvGrpSpPr/>
                <p:nvPr/>
              </p:nvGrpSpPr>
              <p:grpSpPr>
                <a:xfrm>
                  <a:off x="368968" y="4800600"/>
                  <a:ext cx="3023353" cy="914400"/>
                  <a:chOff x="1343025" y="3200400"/>
                  <a:chExt cx="3358350" cy="914400"/>
                </a:xfrm>
              </p:grpSpPr>
              <p:grpSp>
                <p:nvGrpSpPr>
                  <p:cNvPr id="23" name="Group 13"/>
                  <p:cNvGrpSpPr/>
                  <p:nvPr/>
                </p:nvGrpSpPr>
                <p:grpSpPr>
                  <a:xfrm rot="10800000">
                    <a:off x="1752600" y="3200400"/>
                    <a:ext cx="2948775" cy="914400"/>
                    <a:chOff x="2442375" y="2743200"/>
                    <a:chExt cx="2948775" cy="914400"/>
                  </a:xfrm>
                </p:grpSpPr>
                <p:sp>
                  <p:nvSpPr>
                    <p:cNvPr id="27" name="Flowchart: Stored Data 26"/>
                    <p:cNvSpPr/>
                    <p:nvPr/>
                  </p:nvSpPr>
                  <p:spPr>
                    <a:xfrm>
                      <a:off x="3124200" y="2743200"/>
                      <a:ext cx="1295400" cy="914400"/>
                    </a:xfrm>
                    <a:prstGeom prst="flowChartOnlineStorag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>
                      <a:off x="2442375" y="3200400"/>
                      <a:ext cx="702296" cy="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/>
                    <p:cNvCxnSpPr/>
                    <p:nvPr/>
                  </p:nvCxnSpPr>
                  <p:spPr>
                    <a:xfrm>
                      <a:off x="4248150" y="2971800"/>
                      <a:ext cx="1143000" cy="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>
                      <a:off x="4219575" y="3352800"/>
                      <a:ext cx="1143000" cy="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1343025" y="3352800"/>
                    <a:ext cx="4572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 A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371600" y="3669268"/>
                    <a:ext cx="45719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B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39" name="TextBox 38"/>
              <p:cNvSpPr txBox="1"/>
              <p:nvPr/>
            </p:nvSpPr>
            <p:spPr>
              <a:xfrm>
                <a:off x="5159544" y="5101026"/>
                <a:ext cx="952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X=A+B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10800000">
                <a:off x="5561798" y="5141493"/>
                <a:ext cx="36576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28600"/>
            <a:ext cx="21336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এক্স-অর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24600" y="3733800"/>
          <a:ext cx="2057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09600"/>
                <a:gridCol w="914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ইনপুট</a:t>
                      </a:r>
                      <a:endParaRPr lang="en-US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আউটপুট</a:t>
                      </a:r>
                      <a:endParaRPr lang="en-US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066800" y="60198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এক্স-অর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সারণী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40"/>
          <p:cNvGrpSpPr/>
          <p:nvPr/>
        </p:nvGrpSpPr>
        <p:grpSpPr>
          <a:xfrm>
            <a:off x="685800" y="4038600"/>
            <a:ext cx="5105400" cy="914400"/>
            <a:chOff x="685800" y="3962400"/>
            <a:chExt cx="5105400" cy="914400"/>
          </a:xfrm>
        </p:grpSpPr>
        <p:grpSp>
          <p:nvGrpSpPr>
            <p:cNvPr id="3" name="Group 35"/>
            <p:cNvGrpSpPr/>
            <p:nvPr/>
          </p:nvGrpSpPr>
          <p:grpSpPr>
            <a:xfrm>
              <a:off x="685800" y="3962400"/>
              <a:ext cx="5105400" cy="914400"/>
              <a:chOff x="685800" y="3657600"/>
              <a:chExt cx="5105400" cy="914400"/>
            </a:xfrm>
          </p:grpSpPr>
          <p:grpSp>
            <p:nvGrpSpPr>
              <p:cNvPr id="6" name="Group 32"/>
              <p:cNvGrpSpPr/>
              <p:nvPr/>
            </p:nvGrpSpPr>
            <p:grpSpPr>
              <a:xfrm>
                <a:off x="685800" y="3657600"/>
                <a:ext cx="5105400" cy="914400"/>
                <a:chOff x="685800" y="3657600"/>
                <a:chExt cx="5105400" cy="914400"/>
              </a:xfrm>
            </p:grpSpPr>
            <p:grpSp>
              <p:nvGrpSpPr>
                <p:cNvPr id="8" name="Group 16"/>
                <p:cNvGrpSpPr/>
                <p:nvPr/>
              </p:nvGrpSpPr>
              <p:grpSpPr>
                <a:xfrm>
                  <a:off x="685800" y="3657600"/>
                  <a:ext cx="5105400" cy="914400"/>
                  <a:chOff x="1209675" y="3200400"/>
                  <a:chExt cx="5105400" cy="914400"/>
                </a:xfrm>
              </p:grpSpPr>
              <p:grpSp>
                <p:nvGrpSpPr>
                  <p:cNvPr id="10" name="Group 13"/>
                  <p:cNvGrpSpPr/>
                  <p:nvPr/>
                </p:nvGrpSpPr>
                <p:grpSpPr>
                  <a:xfrm rot="10800000">
                    <a:off x="1546559" y="3200400"/>
                    <a:ext cx="3615991" cy="914400"/>
                    <a:chOff x="1981200" y="2743200"/>
                    <a:chExt cx="3615991" cy="914400"/>
                  </a:xfrm>
                </p:grpSpPr>
                <p:sp>
                  <p:nvSpPr>
                    <p:cNvPr id="9" name="Flowchart: Stored Data 8"/>
                    <p:cNvSpPr/>
                    <p:nvPr/>
                  </p:nvSpPr>
                  <p:spPr>
                    <a:xfrm>
                      <a:off x="3124200" y="2743200"/>
                      <a:ext cx="1295400" cy="914400"/>
                    </a:xfrm>
                    <a:prstGeom prst="flowChartOnlineStorag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1" name="Straight Connector 10"/>
                    <p:cNvCxnSpPr>
                      <a:endCxn id="9" idx="1"/>
                    </p:cNvCxnSpPr>
                    <p:nvPr/>
                  </p:nvCxnSpPr>
                  <p:spPr>
                    <a:xfrm>
                      <a:off x="1981200" y="3200400"/>
                      <a:ext cx="1143000" cy="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Straight Connector 11"/>
                    <p:cNvCxnSpPr/>
                    <p:nvPr/>
                  </p:nvCxnSpPr>
                  <p:spPr>
                    <a:xfrm>
                      <a:off x="4426117" y="3035968"/>
                      <a:ext cx="1143000" cy="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" name="Straight Connector 12"/>
                    <p:cNvCxnSpPr/>
                    <p:nvPr/>
                  </p:nvCxnSpPr>
                  <p:spPr>
                    <a:xfrm>
                      <a:off x="4454191" y="3416968"/>
                      <a:ext cx="1143000" cy="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1209675" y="3276600"/>
                    <a:ext cx="4572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 A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285875" y="3669268"/>
                    <a:ext cx="45719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B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5191125" y="3476625"/>
                    <a:ext cx="11239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X=A     B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32" name="Oval 31"/>
                <p:cNvSpPr/>
                <p:nvPr/>
              </p:nvSpPr>
              <p:spPr>
                <a:xfrm>
                  <a:off x="3505200" y="40386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 rot="10800000">
                <a:off x="5109411" y="3962400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Arc 33"/>
              <p:cNvSpPr/>
              <p:nvPr/>
            </p:nvSpPr>
            <p:spPr>
              <a:xfrm>
                <a:off x="1752600" y="3689684"/>
                <a:ext cx="457200" cy="838200"/>
              </a:xfrm>
              <a:prstGeom prst="arc">
                <a:avLst>
                  <a:gd name="adj1" fmla="val 16200000"/>
                  <a:gd name="adj2" fmla="val 5499644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229726" y="4311316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rgbClr val="002060"/>
                    </a:solidFill>
                  </a:ln>
                </a:rPr>
                <a:t>+</a:t>
              </a:r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14400" y="914400"/>
            <a:ext cx="7620000" cy="2308324"/>
            <a:chOff x="914400" y="914400"/>
            <a:chExt cx="7620000" cy="2308324"/>
          </a:xfrm>
        </p:grpSpPr>
        <p:sp>
          <p:nvSpPr>
            <p:cNvPr id="5" name="TextBox 4"/>
            <p:cNvSpPr txBox="1"/>
            <p:nvPr/>
          </p:nvSpPr>
          <p:spPr>
            <a:xfrm>
              <a:off x="914400" y="914400"/>
              <a:ext cx="7620000" cy="23083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Exclusive OR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গেইটকে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সংক্ষেপে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XOR Gate 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বলা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।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ইনপুট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ও B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হলে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এ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গেইটের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আউটপুট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X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যে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বুলিয়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নিয়মটি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মেনে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চলে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তা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হলো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X= ‍A    B = A`B+AB`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এখানে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চিহ্ন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দ্বারা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XOR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ক্রিয়া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বুঝানো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হয়েছে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।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সাথে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নট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গেইটের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সমন্বয়ে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এক্সনর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গেইট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গঠিত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।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কিন্তু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দু’টি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ইনপুট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হলে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এক্সনর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গেইটের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আউটপুট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এর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মান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বুলিয়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বীজগণিত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অনুযায়ী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হবে</a:t>
              </a:r>
              <a:endParaRPr lang="en-US" sz="20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অর্থাৎ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XOR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Gate + NOT Gate = XNOR Gate 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1752600" y="1752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rgbClr val="002060"/>
                    </a:solidFill>
                  </a:ln>
                </a:rPr>
                <a:t>+</a:t>
              </a:r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4600074" y="1752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rgbClr val="002060"/>
                    </a:solidFill>
                  </a:ln>
                </a:rPr>
                <a:t>+</a:t>
              </a:r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</p:grp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28600"/>
            <a:ext cx="21336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এক্সনর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24600" y="3733800"/>
          <a:ext cx="2057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09600"/>
                <a:gridCol w="914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ইনপুট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আউটপুট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295400" y="6019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এক্সনর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সারণী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685800" y="4038600"/>
            <a:ext cx="5105400" cy="914400"/>
            <a:chOff x="685800" y="3962400"/>
            <a:chExt cx="5105400" cy="914400"/>
          </a:xfrm>
        </p:grpSpPr>
        <p:grpSp>
          <p:nvGrpSpPr>
            <p:cNvPr id="36" name="Group 35"/>
            <p:cNvGrpSpPr/>
            <p:nvPr/>
          </p:nvGrpSpPr>
          <p:grpSpPr>
            <a:xfrm>
              <a:off x="685800" y="3962400"/>
              <a:ext cx="5105400" cy="914400"/>
              <a:chOff x="685800" y="3657600"/>
              <a:chExt cx="5105400" cy="914400"/>
            </a:xfrm>
          </p:grpSpPr>
          <p:grpSp>
            <p:nvGrpSpPr>
              <p:cNvPr id="3" name="Group 32"/>
              <p:cNvGrpSpPr/>
              <p:nvPr/>
            </p:nvGrpSpPr>
            <p:grpSpPr>
              <a:xfrm>
                <a:off x="685800" y="3657600"/>
                <a:ext cx="5105400" cy="914400"/>
                <a:chOff x="685800" y="3657600"/>
                <a:chExt cx="5105400" cy="914400"/>
              </a:xfrm>
            </p:grpSpPr>
            <p:grpSp>
              <p:nvGrpSpPr>
                <p:cNvPr id="6" name="Group 16"/>
                <p:cNvGrpSpPr/>
                <p:nvPr/>
              </p:nvGrpSpPr>
              <p:grpSpPr>
                <a:xfrm>
                  <a:off x="685800" y="3657600"/>
                  <a:ext cx="5105400" cy="914400"/>
                  <a:chOff x="1209675" y="3200400"/>
                  <a:chExt cx="5105400" cy="914400"/>
                </a:xfrm>
              </p:grpSpPr>
              <p:grpSp>
                <p:nvGrpSpPr>
                  <p:cNvPr id="8" name="Group 13"/>
                  <p:cNvGrpSpPr/>
                  <p:nvPr/>
                </p:nvGrpSpPr>
                <p:grpSpPr>
                  <a:xfrm rot="10800000">
                    <a:off x="1546559" y="3200400"/>
                    <a:ext cx="3615991" cy="914400"/>
                    <a:chOff x="1981200" y="2743200"/>
                    <a:chExt cx="3615991" cy="914400"/>
                  </a:xfrm>
                </p:grpSpPr>
                <p:sp>
                  <p:nvSpPr>
                    <p:cNvPr id="9" name="Flowchart: Stored Data 8"/>
                    <p:cNvSpPr/>
                    <p:nvPr/>
                  </p:nvSpPr>
                  <p:spPr>
                    <a:xfrm>
                      <a:off x="3124200" y="2743200"/>
                      <a:ext cx="1295400" cy="914400"/>
                    </a:xfrm>
                    <a:prstGeom prst="flowChartOnlineStorag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1" name="Straight Connector 10"/>
                    <p:cNvCxnSpPr>
                      <a:endCxn id="9" idx="1"/>
                    </p:cNvCxnSpPr>
                    <p:nvPr/>
                  </p:nvCxnSpPr>
                  <p:spPr>
                    <a:xfrm>
                      <a:off x="1981200" y="3200400"/>
                      <a:ext cx="1143000" cy="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Straight Connector 11"/>
                    <p:cNvCxnSpPr/>
                    <p:nvPr/>
                  </p:nvCxnSpPr>
                  <p:spPr>
                    <a:xfrm>
                      <a:off x="4426117" y="3035968"/>
                      <a:ext cx="1143000" cy="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" name="Straight Connector 12"/>
                    <p:cNvCxnSpPr/>
                    <p:nvPr/>
                  </p:nvCxnSpPr>
                  <p:spPr>
                    <a:xfrm>
                      <a:off x="4454191" y="3416968"/>
                      <a:ext cx="1143000" cy="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1209675" y="3276600"/>
                    <a:ext cx="4572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 A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285875" y="3669268"/>
                    <a:ext cx="45719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B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5191125" y="3476625"/>
                    <a:ext cx="112395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X=A     B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32" name="Oval 31"/>
                <p:cNvSpPr/>
                <p:nvPr/>
              </p:nvSpPr>
              <p:spPr>
                <a:xfrm>
                  <a:off x="3505200" y="40386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 rot="10800000">
                <a:off x="5109411" y="3962400"/>
                <a:ext cx="457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Arc 33"/>
              <p:cNvSpPr/>
              <p:nvPr/>
            </p:nvSpPr>
            <p:spPr>
              <a:xfrm>
                <a:off x="1752600" y="3689684"/>
                <a:ext cx="457200" cy="838200"/>
              </a:xfrm>
              <a:prstGeom prst="arc">
                <a:avLst>
                  <a:gd name="adj1" fmla="val 16200000"/>
                  <a:gd name="adj2" fmla="val 5499644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5229726" y="4311316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rgbClr val="002060"/>
                    </a:solidFill>
                  </a:ln>
                </a:rPr>
                <a:t>+</a:t>
              </a:r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14400" y="914400"/>
            <a:ext cx="7620000" cy="2308324"/>
            <a:chOff x="914400" y="914400"/>
            <a:chExt cx="7620000" cy="2308324"/>
          </a:xfrm>
        </p:grpSpPr>
        <p:sp>
          <p:nvSpPr>
            <p:cNvPr id="5" name="TextBox 4"/>
            <p:cNvSpPr txBox="1"/>
            <p:nvPr/>
          </p:nvSpPr>
          <p:spPr>
            <a:xfrm>
              <a:off x="914400" y="914400"/>
              <a:ext cx="7620000" cy="230832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এক্সঅর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গেইটের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সাথে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নট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গেইটের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সমন্বয়ে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এক্সনর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গেইট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গঠিত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।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কিন্তু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দু’টি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ইনপুট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ও B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হলে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এক্সনর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গেইটের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আউটপুট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X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এর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মান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বুলিয়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বীজগণিত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অনুযায়ী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হবে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X= ‍A+B = A`B+AB`</a:t>
              </a:r>
              <a:endParaRPr lang="en-US" sz="20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অর্থাৎ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XOR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Gate + NOT Gate = XNOR Gate </a:t>
              </a:r>
            </a:p>
            <a:p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এক্সনর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ক্রিয়া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বোঝানোর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জন্য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অনেক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চিহ্ন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ব্যবহার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করা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2939716" y="1752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rgbClr val="002060"/>
                    </a:solidFill>
                  </a:ln>
                </a:rPr>
                <a:t>+</a:t>
              </a:r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4936958" y="2867526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2060"/>
                  </a:solidFill>
                </a:ln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890671" y="2794516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>
                  <a:solidFill>
                    <a:srgbClr val="002060"/>
                  </a:solidFill>
                </a:ln>
              </a:rPr>
              <a:t>+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24200" y="533400"/>
            <a:ext cx="2209799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00800" y="3657600"/>
          <a:ext cx="2057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09600"/>
                <a:gridCol w="914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ইনপুট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আউটপুট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990600" y="3048000"/>
            <a:ext cx="4972050" cy="914400"/>
            <a:chOff x="819150" y="3505200"/>
            <a:chExt cx="4800600" cy="688848"/>
          </a:xfrm>
        </p:grpSpPr>
        <p:grpSp>
          <p:nvGrpSpPr>
            <p:cNvPr id="9" name="Group 13"/>
            <p:cNvGrpSpPr/>
            <p:nvPr/>
          </p:nvGrpSpPr>
          <p:grpSpPr>
            <a:xfrm rot="10800000">
              <a:off x="1245425" y="3705100"/>
              <a:ext cx="3417000" cy="333500"/>
              <a:chOff x="1957450" y="2971800"/>
              <a:chExt cx="3417000" cy="33350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1957450" y="3152900"/>
                <a:ext cx="1143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224400" y="2971800"/>
                <a:ext cx="1143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231450" y="3305300"/>
                <a:ext cx="1143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819150" y="3505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A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47725" y="38216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67250" y="3688400"/>
              <a:ext cx="952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X=AB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lowchart: Delay 12"/>
            <p:cNvSpPr/>
            <p:nvPr/>
          </p:nvSpPr>
          <p:spPr>
            <a:xfrm>
              <a:off x="2414650" y="3581400"/>
              <a:ext cx="1090550" cy="612648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685801" y="1988403"/>
            <a:ext cx="6857999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সারণী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2667000" y="304800"/>
            <a:ext cx="3352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4200" y="533400"/>
            <a:ext cx="23622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/>
          </a:p>
        </p:txBody>
      </p:sp>
      <p:sp>
        <p:nvSpPr>
          <p:cNvPr id="17" name="Rectangle 16"/>
          <p:cNvSpPr/>
          <p:nvPr/>
        </p:nvSpPr>
        <p:spPr>
          <a:xfrm>
            <a:off x="685801" y="1988403"/>
            <a:ext cx="769619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সারণী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505200" y="3124200"/>
          <a:ext cx="2057400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09600"/>
                <a:gridCol w="914400"/>
              </a:tblGrid>
              <a:tr h="4089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ইনপুট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আউটপুট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43100" y="1892300"/>
            <a:ext cx="5029200" cy="26468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/>
          </a:p>
        </p:txBody>
      </p:sp>
      <p:sp>
        <p:nvSpPr>
          <p:cNvPr id="5" name="Frame 4"/>
          <p:cNvSpPr/>
          <p:nvPr/>
        </p:nvSpPr>
        <p:spPr>
          <a:xfrm>
            <a:off x="1612900" y="1447800"/>
            <a:ext cx="5791200" cy="3352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743200" y="304800"/>
            <a:ext cx="3124200" cy="762000"/>
          </a:xfrm>
          <a:prstGeom prst="rect">
            <a:avLst/>
          </a:prstGeom>
          <a:solidFill>
            <a:schemeClr val="tx1"/>
          </a:solidFill>
        </p:spPr>
        <p:txBody>
          <a:bodyPr rIns="91440" anchor="b">
            <a:normAutofit lnSpcReduction="10000"/>
          </a:bodyPr>
          <a:lstStyle/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শিক্ষক</a:t>
            </a:r>
            <a:r>
              <a:rPr kumimoji="0" lang="en-US" sz="46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6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kumimoji="0" lang="en-US" sz="46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52600" y="1600200"/>
            <a:ext cx="5486400" cy="3429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Ins="91440" anchor="b">
            <a:noAutofit/>
          </a:bodyPr>
          <a:lstStyle/>
          <a:p>
            <a:pPr marL="54864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মো</a:t>
            </a:r>
            <a:r>
              <a:rPr kumimoji="0" lang="en-US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:</a:t>
            </a:r>
            <a:r>
              <a:rPr kumimoji="0" lang="en-US" sz="3200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ইউসুফ</a:t>
            </a:r>
            <a:r>
              <a:rPr kumimoji="0" lang="en-US" sz="3200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আলী</a:t>
            </a:r>
            <a:endParaRPr kumimoji="0" lang="en-US" sz="3200" i="0" u="none" strike="noStrike" kern="1200" normalizeH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  <a:p>
            <a:pPr marL="54864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সহকারী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শিক্ষক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(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কম্পিউটার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)</a:t>
            </a:r>
          </a:p>
          <a:p>
            <a:pPr marL="54864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জনতা</a:t>
            </a:r>
            <a:r>
              <a:rPr kumimoji="0" lang="en-US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মডেল</a:t>
            </a:r>
            <a:r>
              <a:rPr kumimoji="0" lang="en-US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উচ্চ</a:t>
            </a:r>
            <a:r>
              <a:rPr kumimoji="0" lang="en-US" sz="3200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normalizeH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বিদ্যালয়</a:t>
            </a:r>
            <a:endParaRPr kumimoji="0" lang="en-US" sz="3200" i="0" u="none" strike="noStrike" kern="1200" normalizeH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  <a:p>
            <a:pPr marL="54864">
              <a:spcBef>
                <a:spcPct val="0"/>
              </a:spcBef>
              <a:defRPr/>
            </a:pP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RinkiyMJ" pitchFamily="2" charset="0"/>
                <a:cs typeface="NikoshBAN" pitchFamily="2" charset="0"/>
              </a:rPr>
              <a:t>ধর্মপাশা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RinkiyMJ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RinkiyMJ" pitchFamily="2" charset="0"/>
                <a:cs typeface="NikoshBAN" pitchFamily="2" charset="0"/>
              </a:rPr>
              <a:t>সুনামগঞ্জ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RinkiyMJ" pitchFamily="2" charset="0"/>
                <a:cs typeface="NikoshBAN" pitchFamily="2" charset="0"/>
              </a:rPr>
              <a:t>।</a:t>
            </a:r>
            <a:endParaRPr kumimoji="0" lang="en-US" sz="3200" i="0" u="none" strike="noStrike" kern="1200" normalizeH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  <a:p>
            <a:pPr marL="54864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মোবাইল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নং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- 01725-425228</a:t>
            </a:r>
          </a:p>
          <a:p>
            <a:pPr marL="54864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+mj-ea"/>
                <a:cs typeface="NikoshBAN" pitchFamily="2" charset="0"/>
              </a:rPr>
              <a:t>E-mail- yusufali@yahoo.com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828800"/>
            <a:ext cx="1435608" cy="1828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14400" y="4876800"/>
            <a:ext cx="4800600" cy="914400"/>
            <a:chOff x="1343025" y="3200400"/>
            <a:chExt cx="4800600" cy="914400"/>
          </a:xfrm>
        </p:grpSpPr>
        <p:grpSp>
          <p:nvGrpSpPr>
            <p:cNvPr id="5" name="Group 13"/>
            <p:cNvGrpSpPr/>
            <p:nvPr/>
          </p:nvGrpSpPr>
          <p:grpSpPr>
            <a:xfrm rot="10800000">
              <a:off x="1752600" y="3200400"/>
              <a:ext cx="3409950" cy="914400"/>
              <a:chOff x="1981200" y="2743200"/>
              <a:chExt cx="3409950" cy="914400"/>
            </a:xfrm>
          </p:grpSpPr>
          <p:sp>
            <p:nvSpPr>
              <p:cNvPr id="9" name="Flowchart: Stored Data 8"/>
              <p:cNvSpPr/>
              <p:nvPr/>
            </p:nvSpPr>
            <p:spPr>
              <a:xfrm>
                <a:off x="3124200" y="2743200"/>
                <a:ext cx="1295400" cy="914400"/>
              </a:xfrm>
              <a:prstGeom prst="flowChartOnlineStorag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>
                <a:endCxn id="9" idx="1"/>
              </p:cNvCxnSpPr>
              <p:nvPr/>
            </p:nvCxnSpPr>
            <p:spPr>
              <a:xfrm>
                <a:off x="1981200" y="3200400"/>
                <a:ext cx="1143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248150" y="2971800"/>
                <a:ext cx="1143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219575" y="3352800"/>
                <a:ext cx="1143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343025" y="3352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A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3669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91125" y="3476625"/>
              <a:ext cx="952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X=A+B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24200" y="1676403"/>
            <a:ext cx="4191000" cy="838197"/>
            <a:chOff x="1447800" y="3809987"/>
            <a:chExt cx="4191000" cy="838197"/>
          </a:xfrm>
        </p:grpSpPr>
        <p:grpSp>
          <p:nvGrpSpPr>
            <p:cNvPr id="21" name="Group 38"/>
            <p:cNvGrpSpPr/>
            <p:nvPr/>
          </p:nvGrpSpPr>
          <p:grpSpPr>
            <a:xfrm>
              <a:off x="1447800" y="3809987"/>
              <a:ext cx="4191000" cy="838197"/>
              <a:chOff x="1447800" y="3809987"/>
              <a:chExt cx="4191000" cy="838197"/>
            </a:xfrm>
          </p:grpSpPr>
          <p:grpSp>
            <p:nvGrpSpPr>
              <p:cNvPr id="23" name="Group 19"/>
              <p:cNvGrpSpPr/>
              <p:nvPr/>
            </p:nvGrpSpPr>
            <p:grpSpPr>
              <a:xfrm>
                <a:off x="1447800" y="3809987"/>
                <a:ext cx="4191000" cy="838197"/>
                <a:chOff x="819150" y="3733800"/>
                <a:chExt cx="4972050" cy="914400"/>
              </a:xfrm>
            </p:grpSpPr>
            <p:grpSp>
              <p:nvGrpSpPr>
                <p:cNvPr id="25" name="Group 13"/>
                <p:cNvGrpSpPr/>
                <p:nvPr/>
              </p:nvGrpSpPr>
              <p:grpSpPr>
                <a:xfrm rot="10800000">
                  <a:off x="1260646" y="4065330"/>
                  <a:ext cx="3539038" cy="333501"/>
                  <a:chOff x="1957450" y="3987886"/>
                  <a:chExt cx="3417000" cy="333501"/>
                </a:xfrm>
              </p:grpSpPr>
              <p:cxnSp>
                <p:nvCxnSpPr>
                  <p:cNvPr id="30" name="Straight Connector 29"/>
                  <p:cNvCxnSpPr/>
                  <p:nvPr/>
                </p:nvCxnSpPr>
                <p:spPr>
                  <a:xfrm>
                    <a:off x="1957450" y="4168986"/>
                    <a:ext cx="1143000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4224399" y="3987886"/>
                    <a:ext cx="1143000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4231450" y="4321387"/>
                    <a:ext cx="1143000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" name="TextBox 25"/>
                <p:cNvSpPr txBox="1"/>
                <p:nvPr/>
              </p:nvSpPr>
              <p:spPr>
                <a:xfrm>
                  <a:off x="819150" y="3733800"/>
                  <a:ext cx="473529" cy="490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 A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848746" y="4153890"/>
                  <a:ext cx="473529" cy="490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4804682" y="3976986"/>
                  <a:ext cx="986518" cy="490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X=AB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9" name="Flowchart: Delay 28"/>
                <p:cNvSpPr/>
                <p:nvPr/>
              </p:nvSpPr>
              <p:spPr>
                <a:xfrm>
                  <a:off x="2471632" y="3834950"/>
                  <a:ext cx="1129498" cy="813250"/>
                </a:xfrm>
                <a:prstGeom prst="flowChartDela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Oval 23"/>
              <p:cNvSpPr/>
              <p:nvPr/>
            </p:nvSpPr>
            <p:spPr>
              <a:xfrm>
                <a:off x="3805990" y="4174958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 rot="10800000">
              <a:off x="5209675" y="4054642"/>
              <a:ext cx="27432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6172200" y="2804160"/>
          <a:ext cx="2057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09600"/>
                <a:gridCol w="914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ইনপুট</a:t>
                      </a:r>
                      <a:endParaRPr lang="en-US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FF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আউটপুট</a:t>
                      </a:r>
                      <a:endParaRPr lang="en-US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457200" y="2791978"/>
            <a:ext cx="4967968" cy="1094222"/>
            <a:chOff x="514350" y="2258578"/>
            <a:chExt cx="4967968" cy="1094222"/>
          </a:xfrm>
        </p:grpSpPr>
        <p:grpSp>
          <p:nvGrpSpPr>
            <p:cNvPr id="13" name="Group 12"/>
            <p:cNvGrpSpPr/>
            <p:nvPr/>
          </p:nvGrpSpPr>
          <p:grpSpPr>
            <a:xfrm>
              <a:off x="514350" y="2258578"/>
              <a:ext cx="3905250" cy="1094222"/>
              <a:chOff x="819150" y="3200400"/>
              <a:chExt cx="3905250" cy="1094222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819150" y="3505200"/>
                <a:ext cx="473529" cy="490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A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48746" y="3925290"/>
                <a:ext cx="4735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 rot="5400000">
                <a:off x="2590800" y="3276600"/>
                <a:ext cx="1066800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>
                <a:endCxn id="16" idx="3"/>
              </p:cNvCxnSpPr>
              <p:nvPr/>
            </p:nvCxnSpPr>
            <p:spPr>
              <a:xfrm>
                <a:off x="1524000" y="3733800"/>
                <a:ext cx="11430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581400" y="3733800"/>
                <a:ext cx="11430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4495800" y="2590800"/>
              <a:ext cx="9865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X= A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4876800" y="2649370"/>
              <a:ext cx="2286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3200400" y="381000"/>
            <a:ext cx="233910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04800"/>
            <a:ext cx="29718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ঘোষণা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1447800"/>
            <a:ext cx="487680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- 9ম</a:t>
            </a:r>
          </a:p>
          <a:p>
            <a:pPr algn="ctr"/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- 40মিনিট</a:t>
            </a:r>
          </a:p>
          <a:p>
            <a:pPr algn="ctr"/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- 24-04-1৫ইং</a:t>
            </a:r>
            <a:endParaRPr lang="en-US" sz="3600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10668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2743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বলেত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পারেব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বলেত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লিখেত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পারেব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Card 5"/>
          <p:cNvSpPr/>
          <p:nvPr/>
        </p:nvSpPr>
        <p:spPr>
          <a:xfrm>
            <a:off x="609600" y="2819400"/>
            <a:ext cx="7239000" cy="3352800"/>
          </a:xfrm>
          <a:prstGeom prst="flowChartPunchedCar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371600" y="533400"/>
            <a:ext cx="5105400" cy="762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5638800" cy="990600"/>
          </a:xfrm>
        </p:spPr>
        <p:txBody>
          <a:bodyPr/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429000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বুলিয়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পূরক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সম্পাদন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লজিক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গেট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একটিমাত্র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Manual Operation 12"/>
          <p:cNvSpPr/>
          <p:nvPr/>
        </p:nvSpPr>
        <p:spPr>
          <a:xfrm>
            <a:off x="990600" y="4267200"/>
            <a:ext cx="3505200" cy="21336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>
            <a:off x="762000" y="2743200"/>
            <a:ext cx="7391400" cy="1295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>
            <a:off x="609600" y="304800"/>
            <a:ext cx="7924800" cy="762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nip Diagonal Corner Rectangle 7"/>
          <p:cNvSpPr/>
          <p:nvPr/>
        </p:nvSpPr>
        <p:spPr>
          <a:xfrm>
            <a:off x="1524000" y="1171074"/>
            <a:ext cx="2438400" cy="14478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1219200"/>
            <a:ext cx="198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এ্যান্ড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ইলেকট্রনিক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808982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সমন্বয়ে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4262497"/>
            <a:ext cx="327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ন্যান্ড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এক্সঅর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এক্সনর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9" grpId="0" animBg="1"/>
      <p:bldP spid="8" grpId="0" animBg="1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28600"/>
            <a:ext cx="21336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914400"/>
            <a:ext cx="7620000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গেইটে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বীজগণিতীয়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X= A+B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+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(OR)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B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24600" y="3810000"/>
          <a:ext cx="2057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09600"/>
                <a:gridCol w="914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ইনপুট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আউটপুট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819150" y="4114800"/>
            <a:ext cx="4800600" cy="914400"/>
            <a:chOff x="1343025" y="3200400"/>
            <a:chExt cx="4800600" cy="914400"/>
          </a:xfrm>
        </p:grpSpPr>
        <p:grpSp>
          <p:nvGrpSpPr>
            <p:cNvPr id="14" name="Group 13"/>
            <p:cNvGrpSpPr/>
            <p:nvPr/>
          </p:nvGrpSpPr>
          <p:grpSpPr>
            <a:xfrm rot="10800000">
              <a:off x="1752600" y="3200400"/>
              <a:ext cx="3409950" cy="914400"/>
              <a:chOff x="1981200" y="2743200"/>
              <a:chExt cx="3409950" cy="914400"/>
            </a:xfrm>
          </p:grpSpPr>
          <p:sp>
            <p:nvSpPr>
              <p:cNvPr id="9" name="Flowchart: Stored Data 8"/>
              <p:cNvSpPr/>
              <p:nvPr/>
            </p:nvSpPr>
            <p:spPr>
              <a:xfrm>
                <a:off x="3124200" y="2743200"/>
                <a:ext cx="1295400" cy="914400"/>
              </a:xfrm>
              <a:prstGeom prst="flowChartOnlineStorag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>
                <a:endCxn id="9" idx="1"/>
              </p:cNvCxnSpPr>
              <p:nvPr/>
            </p:nvCxnSpPr>
            <p:spPr>
              <a:xfrm>
                <a:off x="1981200" y="3200400"/>
                <a:ext cx="1143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248150" y="2971800"/>
                <a:ext cx="1143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219575" y="3352800"/>
                <a:ext cx="1143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1343025" y="3352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A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71600" y="3669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91125" y="3476625"/>
              <a:ext cx="952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X=A+B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295400" y="60198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সারণী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1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28600"/>
            <a:ext cx="1905000" cy="46166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এ্যান্ড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গেইট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914400"/>
            <a:ext cx="7543800" cy="26776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বীজগণিতীয়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X= AB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B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উভয়টির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X=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00800" y="3657600"/>
          <a:ext cx="2057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09600"/>
                <a:gridCol w="914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ইনপুট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আউটপুট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219200" y="61722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এ্যান্ড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গেইটের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সত্যক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সারণী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19150" y="4495800"/>
            <a:ext cx="4972050" cy="914400"/>
            <a:chOff x="819150" y="3505200"/>
            <a:chExt cx="4800600" cy="688848"/>
          </a:xfrm>
        </p:grpSpPr>
        <p:grpSp>
          <p:nvGrpSpPr>
            <p:cNvPr id="3" name="Group 13"/>
            <p:cNvGrpSpPr/>
            <p:nvPr/>
          </p:nvGrpSpPr>
          <p:grpSpPr>
            <a:xfrm rot="10800000">
              <a:off x="1245425" y="3705100"/>
              <a:ext cx="3417000" cy="333500"/>
              <a:chOff x="1957450" y="2971800"/>
              <a:chExt cx="3417000" cy="3335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957450" y="3152900"/>
                <a:ext cx="1143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224400" y="2971800"/>
                <a:ext cx="1143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231450" y="3305300"/>
                <a:ext cx="1143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819150" y="3505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A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7725" y="38216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67250" y="3688400"/>
              <a:ext cx="952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X=AB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Flowchart: Delay 16"/>
            <p:cNvSpPr/>
            <p:nvPr/>
          </p:nvSpPr>
          <p:spPr>
            <a:xfrm>
              <a:off x="2414650" y="3581400"/>
              <a:ext cx="1090550" cy="612648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302</TotalTime>
  <Words>870</Words>
  <Application>Microsoft Office PowerPoint</Application>
  <PresentationFormat>On-screen Show (4:3)</PresentationFormat>
  <Paragraphs>281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NikoshBAN</vt:lpstr>
      <vt:lpstr>RinkiyMJ</vt:lpstr>
      <vt:lpstr>Rockwell</vt:lpstr>
      <vt:lpstr>Times New Roman</vt:lpstr>
      <vt:lpstr>Wingdings 2</vt:lpstr>
      <vt:lpstr>Foundry</vt:lpstr>
      <vt:lpstr>PowerPoint Presentation</vt:lpstr>
      <vt:lpstr>PowerPoint Presentation</vt:lpstr>
      <vt:lpstr>PowerPoint Presentation</vt:lpstr>
      <vt:lpstr>PowerPoint Presentation</vt:lpstr>
      <vt:lpstr>শিখন ফল</vt:lpstr>
      <vt:lpstr>লজিক গেইট কাকে বলে।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লজিক গেইট কাকে বলে।</dc:title>
  <dc:creator>avi</dc:creator>
  <cp:lastModifiedBy>avi</cp:lastModifiedBy>
  <cp:revision>117</cp:revision>
  <dcterms:created xsi:type="dcterms:W3CDTF">2006-08-16T00:00:00Z</dcterms:created>
  <dcterms:modified xsi:type="dcterms:W3CDTF">2015-05-05T17:32:09Z</dcterms:modified>
</cp:coreProperties>
</file>