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43"/>
            <a:ext cx="9144000" cy="6876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0"/>
            <a:ext cx="35052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5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4440" y="685800"/>
            <a:ext cx="6781800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209800"/>
            <a:ext cx="3505200" cy="37856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গ। বাগানটি পরিস্কার করতে মোট ৩২০ টাকা খরচ হলে ,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 বর্গমিটার পরিস্কার করতে কত খরচ হবে?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48840"/>
            <a:ext cx="4571528" cy="384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2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92480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85940"/>
            <a:ext cx="7772400" cy="417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6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85800"/>
            <a:ext cx="64008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5880" y="2895600"/>
            <a:ext cx="7239000" cy="378565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সঞ্জয় পাল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দক্ষিন নেয়াজ পুর এম এ উচ্চ বিদ্যালয় 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 মেইলঃ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Sanjoy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446182@gmail .com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	</a:t>
            </a:r>
          </a:p>
          <a:p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2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56388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484120"/>
            <a:ext cx="6705600" cy="378565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বিষয়ঃগনিত</a:t>
            </a:r>
          </a:p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শ্রেণিঃ৬ষ্ঠ</a:t>
            </a:r>
          </a:p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সময়ঃ৫০ মিনিট</a:t>
            </a:r>
          </a:p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তারিখঃ২৮-১০-১৫খ্রিঃ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99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763000" cy="6629400"/>
          </a:xfrm>
          <a:prstGeom prst="rect">
            <a:avLst/>
          </a:prstGeom>
          <a:solidFill>
            <a:srgbClr val="7030A0"/>
          </a:solidFill>
        </p:spPr>
      </p:pic>
    </p:spTree>
    <p:extLst>
      <p:ext uri="{BB962C8B-B14F-4D97-AF65-F5344CB8AC3E}">
        <p14:creationId xmlns:p14="http://schemas.microsoft.com/office/powerpoint/2010/main" val="201088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3480" y="914399"/>
            <a:ext cx="7162800" cy="255454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উপরের ছবিটির নাম কী?</a:t>
            </a:r>
          </a:p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এটি কোন কাজে ব্যবহার হয়?</a:t>
            </a:r>
          </a:p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বস্তুটির উভয় দিকের উচ্চতা একই হলে তাকে কী বলা যায়?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602480"/>
            <a:ext cx="83058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সমীকরন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14800"/>
            <a:ext cx="80010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7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80" y="838200"/>
            <a:ext cx="6705600" cy="37856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সমীকরনের সংজ্ঞা বলতে পারবে।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সমীকরনের ডানপক্ষ  ওবামপক্ষের ব্যাখা দিতে পারবে।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অজ্ঞাত রাশি চিহ্নিত করতে পার।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সমস্যা সমাধান করতে পারবে।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2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1" y="304800"/>
                <a:ext cx="2590799" cy="252620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8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8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8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80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8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304800"/>
                <a:ext cx="2590799" cy="25262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971800" y="304800"/>
            <a:ext cx="5791200" cy="258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অজ্ঞাত রাশির  বা চলকের একঘাতবিশিষ্ট সমীকরনকে সরল সমীকরন বলে।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2" y="3965317"/>
            <a:ext cx="2621280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2x-1=3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3y+5=7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3x-7=6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965317"/>
            <a:ext cx="5638800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এগুলো এক চলক বিশিষ্ট একঘাত সমীকরন বা সরল সমীকরন।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0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838200"/>
            <a:ext cx="6705600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কাজঃ সমাধান কর এবং সমাধানের শুদিধ পরীক্ষা কর</a:t>
            </a:r>
            <a:endParaRPr lang="en-US" sz="4000" u="sng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cs typeface="NikoshBAN" pitchFamily="2" charset="0"/>
              </a:rPr>
              <a:t>x</a:t>
            </a:r>
            <a:r>
              <a:rPr lang="en-US" sz="4000" b="0" dirty="0" smtClean="0">
                <a:solidFill>
                  <a:schemeClr val="accent6">
                    <a:lumMod val="75000"/>
                  </a:schemeClr>
                </a:solidFill>
                <a:cs typeface="NikoshBAN" pitchFamily="2" charset="0"/>
              </a:rPr>
              <a:t>+1=5</a:t>
            </a:r>
          </a:p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5x-3=7</a:t>
            </a:r>
            <a:endParaRPr lang="en-US" sz="4000" b="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u="sng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0640" y="4724400"/>
            <a:ext cx="701040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কাজঃসমাধান কর</a:t>
            </a:r>
          </a:p>
          <a:p>
            <a:pPr algn="ctr"/>
            <a:r>
              <a:rPr lang="en-US" sz="40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X-3=7</a:t>
            </a:r>
          </a:p>
          <a:p>
            <a:pPr algn="ctr"/>
            <a:r>
              <a:rPr lang="en-US" sz="40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2y+7=5</a:t>
            </a:r>
            <a:endParaRPr lang="en-US" sz="4000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9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696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57399"/>
            <a:ext cx="3581400" cy="35394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আয়তাকার ফুল বাগানের প্রস্থ অপেক্ষা দৈর্ঘ্য 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২মিটার বেশি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ক। বাগানটির প্রস্থ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x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মিটার হলে পরিসীমা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x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 মাধ্যমে প্রকাশ কর।</a:t>
            </a:r>
          </a:p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খ। বাগানটির পরিসীমা ৩৬মিটার হলে এর প্রস্থ কত?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0" y="1777663"/>
            <a:ext cx="5079999" cy="508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4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176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TSS</cp:lastModifiedBy>
  <cp:revision>24</cp:revision>
  <dcterms:created xsi:type="dcterms:W3CDTF">2006-08-16T00:00:00Z</dcterms:created>
  <dcterms:modified xsi:type="dcterms:W3CDTF">2015-10-28T10:35:51Z</dcterms:modified>
</cp:coreProperties>
</file>