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1" d="100"/>
          <a:sy n="61" d="100"/>
        </p:scale>
        <p:origin x="-1542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7D7E-690C-4731-B2B4-FED7D058321D}" type="datetimeFigureOut">
              <a:rPr lang="en-US" smtClean="0"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A1E-E10E-443D-A924-C4A47E63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2193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7D7E-690C-4731-B2B4-FED7D058321D}" type="datetimeFigureOut">
              <a:rPr lang="en-US" smtClean="0"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A1E-E10E-443D-A924-C4A47E63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40746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7D7E-690C-4731-B2B4-FED7D058321D}" type="datetimeFigureOut">
              <a:rPr lang="en-US" smtClean="0"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A1E-E10E-443D-A924-C4A47E63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36351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7D7E-690C-4731-B2B4-FED7D058321D}" type="datetimeFigureOut">
              <a:rPr lang="en-US" smtClean="0"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A1E-E10E-443D-A924-C4A47E63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2234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7D7E-690C-4731-B2B4-FED7D058321D}" type="datetimeFigureOut">
              <a:rPr lang="en-US" smtClean="0"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A1E-E10E-443D-A924-C4A47E63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22999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7D7E-690C-4731-B2B4-FED7D058321D}" type="datetimeFigureOut">
              <a:rPr lang="en-US" smtClean="0"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A1E-E10E-443D-A924-C4A47E63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36381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9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9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7D7E-690C-4731-B2B4-FED7D058321D}" type="datetimeFigureOut">
              <a:rPr lang="en-US" smtClean="0"/>
              <a:t>11/27/2015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A1E-E10E-443D-A924-C4A47E63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4395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7D7E-690C-4731-B2B4-FED7D058321D}" type="datetimeFigureOut">
              <a:rPr lang="en-US" smtClean="0"/>
              <a:t>11/27/2015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A1E-E10E-443D-A924-C4A47E63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773803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7D7E-690C-4731-B2B4-FED7D058321D}" type="datetimeFigureOut">
              <a:rPr lang="en-US" smtClean="0"/>
              <a:t>11/27/2015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A1E-E10E-443D-A924-C4A47E63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42921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1" y="273051"/>
            <a:ext cx="5111750" cy="5853113"/>
          </a:xfrm>
        </p:spPr>
        <p:txBody>
          <a:bodyPr/>
          <a:lstStyle>
            <a:lvl1pPr>
              <a:defRPr sz="33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3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7D7E-690C-4731-B2B4-FED7D058321D}" type="datetimeFigureOut">
              <a:rPr lang="en-US" smtClean="0"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A1E-E10E-443D-A924-C4A47E63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6714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9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9" y="612775"/>
            <a:ext cx="5486400" cy="4114800"/>
          </a:xfrm>
        </p:spPr>
        <p:txBody>
          <a:bodyPr/>
          <a:lstStyle>
            <a:lvl1pPr marL="0" indent="0">
              <a:buNone/>
              <a:defRPr sz="33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9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3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937D7E-690C-4731-B2B4-FED7D058321D}" type="datetimeFigureOut">
              <a:rPr lang="en-US" smtClean="0"/>
              <a:t>11/27/2015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F87A1E-E10E-443D-A924-C4A47E63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586488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tx2">
                <a:alpha val="50000"/>
                <a:lumMod val="88000"/>
                <a:lumOff val="12000"/>
              </a:schemeClr>
            </a:gs>
            <a:gs pos="78000">
              <a:schemeClr val="accent1">
                <a:tint val="44500"/>
                <a:satMod val="160000"/>
                <a:alpha val="1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937D7E-690C-4731-B2B4-FED7D058321D}" type="datetimeFigureOut">
              <a:rPr lang="en-US" smtClean="0"/>
              <a:t>11/27/2015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F87A1E-E10E-443D-A924-C4A47E63FCE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49156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53" y="1600200"/>
            <a:ext cx="6142494" cy="4572000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0" y="14347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পর্বঃ১ </a:t>
            </a:r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পরিফেরা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833548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53" y="1600200"/>
            <a:ext cx="6142493" cy="4572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14347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পর্বঃ২ </a:t>
            </a:r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নিডারিয়া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7123992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53" y="1600200"/>
            <a:ext cx="6142493" cy="45577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4347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পর্বঃ৩ </a:t>
            </a:r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প্লাটিহেলমিনথিস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197033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53" y="1600200"/>
            <a:ext cx="6142493" cy="45577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4347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পর্বঃ৪ </a:t>
            </a:r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নেমাটোডা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06565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53" y="1600200"/>
            <a:ext cx="6142493" cy="4557792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4347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পর্বঃ৫ </a:t>
            </a:r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অ্যানেলিডা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7345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53" y="1600200"/>
            <a:ext cx="6142493" cy="455779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4347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পর্বঃ৬ </a:t>
            </a:r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আর্থ্রোপোডা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571671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14347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পর্বঃ৭ </a:t>
            </a:r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মলাস্কা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1600200"/>
            <a:ext cx="6142494" cy="455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0986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0753" y="1600200"/>
            <a:ext cx="6142494" cy="4518805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4347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পর্বঃ৮ </a:t>
            </a:r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একাইনোডারমাটা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774061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7800" y="1600200"/>
            <a:ext cx="6142494" cy="5105400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0" y="143470"/>
            <a:ext cx="9144000" cy="101566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6000" b="1" cap="none" spc="0" dirty="0" smtClean="0">
                <a:ln w="1905"/>
                <a:solidFill>
                  <a:schemeClr val="accent2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পর্বঃ৯ </a:t>
            </a:r>
            <a:r>
              <a:rPr lang="en-US" sz="6000" b="1" cap="none" spc="0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 </a:t>
            </a:r>
            <a:r>
              <a:rPr lang="en-US" sz="6000" b="1" cap="none" spc="0" dirty="0" err="1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NikoshBAN" panose="02000000000000000000" pitchFamily="2" charset="0"/>
                <a:cs typeface="NikoshBAN" panose="02000000000000000000" pitchFamily="2" charset="0"/>
              </a:rPr>
              <a:t>কর্ডাটা</a:t>
            </a:r>
            <a:endParaRPr lang="en-US" sz="6000" b="1" cap="none" spc="0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8853874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</TotalTime>
  <Words>18</Words>
  <Application>Microsoft Office PowerPoint</Application>
  <PresentationFormat>On-screen Show (4:3)</PresentationFormat>
  <Paragraphs>9</Paragraphs>
  <Slides>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0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Anzon</dc:creator>
  <cp:lastModifiedBy>Anzon</cp:lastModifiedBy>
  <cp:revision>6</cp:revision>
  <dcterms:created xsi:type="dcterms:W3CDTF">2015-11-27T10:08:26Z</dcterms:created>
  <dcterms:modified xsi:type="dcterms:W3CDTF">2015-11-27T10:59:51Z</dcterms:modified>
</cp:coreProperties>
</file>