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784" autoAdjust="0"/>
  </p:normalViewPr>
  <p:slideViewPr>
    <p:cSldViewPr>
      <p:cViewPr>
        <p:scale>
          <a:sx n="90" d="100"/>
          <a:sy n="90" d="100"/>
        </p:scale>
        <p:origin x="-7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6106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238"/>
            <a:ext cx="9144000" cy="5303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09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633" cy="5114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449655"/>
            <a:ext cx="86868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স্টোলন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কচুর লতি শাখাকাণ্ড।এগুলো জননের জন্য পরিবর্তিত হয়।স্টোলনের অগ্রভাগে মুকুল উৎপন্ন হয়।</a:t>
            </a:r>
            <a:endParaRPr lang="en-US" sz="4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"/>
            <a:ext cx="4724400" cy="525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"/>
            <a:ext cx="4190999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562600"/>
            <a:ext cx="4724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সৌন্দর্য বর্ধনে স্টোলন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715000"/>
            <a:ext cx="396239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স্টোলন-পুদিনা পাতা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0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4572000" cy="4470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15663"/>
            <a:ext cx="4572000" cy="4470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150114"/>
            <a:ext cx="8763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গো-খাদ্য ও জৈব সার তৈরীতে কচুরিপানার গুরুতব লিখ।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5486400"/>
            <a:ext cx="37338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অফসেট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642" y="39437"/>
            <a:ext cx="7696200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7" y="962767"/>
            <a:ext cx="4656136" cy="4523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43" y="962767"/>
            <a:ext cx="4461774" cy="4523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486400"/>
            <a:ext cx="5529830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বুলবিল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194286"/>
            <a:ext cx="8763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কীরূপ স্থানে চুপড়ি আলু জন্মে ?(পাঁচ টি বাক্যে লিখ)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1534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15663"/>
            <a:ext cx="8382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১।নিচের কোনটি অফসেট?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5913" y="1869056"/>
            <a:ext cx="17526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ক)আদা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819914"/>
            <a:ext cx="3124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খ)পুদিনা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5849" y="2743200"/>
            <a:ext cx="2596551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গ)টোপাপানা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6982" y="2658754"/>
            <a:ext cx="1933036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ঘ)রসুন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230" y="3684657"/>
            <a:ext cx="81534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।কোনটি কে কন্দ বলা হয়?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8687" y="4528868"/>
            <a:ext cx="221411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ক)আলু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8687" y="5540802"/>
            <a:ext cx="197688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গ)কচু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5569557"/>
            <a:ext cx="3962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ঘ)কচুরি পানা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4565331"/>
            <a:ext cx="435741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খ) পেঁয়াজ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6553200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235"/>
            <a:ext cx="4495800" cy="3175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30" y="1288565"/>
            <a:ext cx="4343399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497572"/>
            <a:ext cx="385253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সবজি হিসেবে আলু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9828" y="4405201"/>
            <a:ext cx="362392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সবজি হিসেবে কচু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967" y="5205458"/>
            <a:ext cx="84582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সবজি হিসেবে বিভিন্ন ধরনের রুপান্তরিত কাণ্ডের প্রয়োজনীয়তা ব্যাখ্যা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493"/>
            <a:ext cx="7848600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35156"/>
            <a:ext cx="8001000" cy="43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8153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1396663"/>
            <a:ext cx="4800600" cy="72943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সঞ্জয়পাল</a:t>
            </a:r>
            <a:endParaRPr lang="bn-BD" sz="48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8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দক্ষিন </a:t>
            </a:r>
            <a:r>
              <a:rPr lang="bn-BD" sz="36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নেয়াজ পুর এম এ হাই স্কুল</a:t>
            </a:r>
          </a:p>
          <a:p>
            <a:pPr algn="ctr"/>
            <a:r>
              <a:rPr lang="bn-BD" sz="48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বেকের </a:t>
            </a:r>
            <a:r>
              <a:rPr lang="bn-BD" sz="48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বাজার-দাগনভুইয়া-ফেনী</a:t>
            </a:r>
            <a:endParaRPr lang="en-US" sz="4800" dirty="0" smtClean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:sanjoy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446182@gmail.com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971800" y="5943600"/>
            <a:ext cx="5867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:sanjoy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446182@gmail.com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\Pictures\Snapshot_2015110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2" y="1676400"/>
            <a:ext cx="316160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533400"/>
            <a:ext cx="76962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599" y="2133600"/>
            <a:ext cx="7329055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৫০মিনিট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তাং-৬/১০/১৫ইং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0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4803"/>
            <a:ext cx="4800599" cy="5607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1"/>
            <a:ext cx="41910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715000"/>
            <a:ext cx="38100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আলুর বংশ বৃদ্ধি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715000"/>
            <a:ext cx="36576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রসুনের বংশ বৃদ্ধি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0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399"/>
            <a:ext cx="7543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756070"/>
            <a:ext cx="7924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রূপান্তরিত কাণ্ডের মাধ্যমে  প্রজনন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514600"/>
            <a:ext cx="6248400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শিক্ষার্থীরা............</a:t>
            </a:r>
          </a:p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১।প্রজননের  সংজ্ঞা বলতে পারবে ।</a:t>
            </a:r>
          </a:p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২।কাণ্ডের মাধ্যমে প্রজনন ব্যাখ্যা করতে পারবে।</a:t>
            </a:r>
          </a:p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৩।বিভিন্ন প্রকার  কাণ্ডের নাম ও বর্ণনা দিতে পারবে।</a:t>
            </a:r>
          </a:p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৪।সবজি হিসেবে রূপান্তরিত  কাণ্ডের  প্রয়োজনীয়তা  বিশ্লেষণ করতে পারবে।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685800"/>
            <a:ext cx="6858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4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500" y="63500"/>
            <a:ext cx="5638800" cy="5511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029200" y="1295400"/>
            <a:ext cx="14478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0" y="2971800"/>
            <a:ext cx="1676400" cy="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800" y="914400"/>
            <a:ext cx="1828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চোখ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2819400"/>
            <a:ext cx="1828800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কুঁড়ি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মাটির নিচে শাখার অগ্রভাগে খাদ্য সঞ্চয়ের ফলে স্ফীত হয়ে কন্দের সৃষ্টি করে, এদের টিউবার বলে।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2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2001" cy="6096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886200" y="609600"/>
            <a:ext cx="1447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200" y="1447800"/>
            <a:ext cx="1828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152400"/>
            <a:ext cx="2209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পর্ব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1214228"/>
            <a:ext cx="25146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পর্ব সন্ধি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943600"/>
            <a:ext cx="78486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এরা মাটির নিচে সমান্তরালভাবে অবসথান করে।এদের পর্ব ও পর্বসন্ধি স্পষ্ট।এদের রাইজোম বলে।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85" y="2362199"/>
            <a:ext cx="4508415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7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4259" y="224259"/>
            <a:ext cx="4791918" cy="4343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200400" y="838200"/>
            <a:ext cx="19431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0"/>
            <a:ext cx="3810000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কাক্ষিক ও শীর্ষ মুকুল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69661"/>
            <a:ext cx="4800599" cy="3383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953000"/>
            <a:ext cx="89916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কন্দ (বাল্ব)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 অতি ক্ষুদ্র কাণ্ড ।এদের কাক্ষিক ও শীর্ষ মুকুল নতুন উদ্ভিদের জন্ম দেয়।যেমন-পেঁয়াজ, রসুন।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249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36</cp:revision>
  <dcterms:created xsi:type="dcterms:W3CDTF">2006-08-16T00:00:00Z</dcterms:created>
  <dcterms:modified xsi:type="dcterms:W3CDTF">2015-11-06T14:24:37Z</dcterms:modified>
</cp:coreProperties>
</file>