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077F0AC-AC91-47A5-92F2-10058BD77703}">
          <p14:sldIdLst>
            <p14:sldId id="273"/>
            <p14:sldId id="258"/>
            <p14:sldId id="260"/>
            <p14:sldId id="259"/>
            <p14:sldId id="261"/>
            <p14:sldId id="262"/>
            <p14:sldId id="263"/>
            <p14:sldId id="264"/>
          </p14:sldIdLst>
        </p14:section>
        <p14:section name="Untitled Section" id="{58FB49FA-0FE3-4AC7-ADBF-4006002C0ADD}">
          <p14:sldIdLst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A568E-CD3C-42CC-803A-9D77C8E3C596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BA93F-616D-4C39-95BB-97B79C08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01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BA93F-616D-4C39-95BB-97B79C080C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1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&#2439;-&#2478;&#2503;&#2439;&#2482;&#2435;akabir351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533400" y="533400"/>
            <a:ext cx="7162800" cy="5638800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667000"/>
            <a:ext cx="2381250" cy="2571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0" y="42672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9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609600"/>
                <a:ext cx="8229600" cy="5105400"/>
              </a:xfr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প্রশ্নঃএকটি ১৫মিটার লম্বা খুটির শীর্ষবিন্দুর উন্নতি কোণ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60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যা খুটিটির পাদ দেশ থেকে১২মিটারদূরে উৎপন্ন করে।সমস্যাটি আনুপাতিক চিত্রের মাধ্যমে প্রকাশ কর।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609600"/>
                <a:ext cx="8229600" cy="5105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8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>
            <a:normAutofit fontScale="90000"/>
          </a:bodyPr>
          <a:lstStyle/>
          <a:p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/>
              <a:t>	</a:t>
            </a:r>
            <a:r>
              <a:rPr lang="bn-BD" dirty="0" smtClean="0"/>
              <a:t>				১৫মিটার </a:t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>৬০</a:t>
            </a: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>১২মিটার</a:t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334963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5" name="Curved Left Arrow 4"/>
          <p:cNvSpPr/>
          <p:nvPr/>
        </p:nvSpPr>
        <p:spPr>
          <a:xfrm>
            <a:off x="2895600" y="3429000"/>
            <a:ext cx="45719" cy="381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flipH="1">
            <a:off x="2537458" y="523583"/>
            <a:ext cx="3329941" cy="3276600"/>
          </a:xfrm>
          <a:prstGeom prst="rt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215148" y="3343434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60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148" y="3343434"/>
                <a:ext cx="838200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rved Left Arrow 7"/>
          <p:cNvSpPr/>
          <p:nvPr/>
        </p:nvSpPr>
        <p:spPr>
          <a:xfrm>
            <a:off x="3033252" y="3308866"/>
            <a:ext cx="182880" cy="50113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জোড়ায় কাজ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একটী৫০ মিটার লম্বা গাছ গোড়া থেকে ২০মিটার উচ্চতায় এমন ভাবে ভেজ্ঞে গেল যে ভাংগা অংশ দন্ডায়মান অংশের সাথে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NikoshBAN" panose="02000000000000000000" pitchFamily="2" charset="0"/>
                          </a:rPr>
                          <m:t>30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কোণ </a:t>
                </a:r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তৈরী করে গোড়া থেকে ২৫ মিটার দূরে মাটি স্পর্শ করে।তথ্যটি চিত্রের মাধ্যমে প্রকাশ কর। 																									সময়ঃ১০ মিনিট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97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bn-BD" dirty="0" smtClean="0"/>
              <a:t>উন্নতি কোণ ও অবণতি</a:t>
            </a:r>
            <a:r>
              <a:rPr lang="en-US" dirty="0" smtClean="0"/>
              <a:t> </a:t>
            </a:r>
            <a:r>
              <a:rPr lang="bn-BD" sz="4400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bn-BD" smtClean="0"/>
              <a:t> </a:t>
            </a:r>
            <a:r>
              <a:rPr lang="bn-BD" dirty="0" smtClean="0"/>
              <a:t>কোথায় তৈরী হয়?</a:t>
            </a:r>
          </a:p>
          <a:p>
            <a:pPr marL="514350" indent="-514350">
              <a:buFont typeface="+mj-lt"/>
              <a:buAutoNum type="arabicPeriod"/>
            </a:pPr>
            <a:r>
              <a:rPr lang="bn-BD" dirty="0" smtClean="0"/>
              <a:t>উন্নতি কোণ ও অবণতি কোণের মধ্যে সর্ম্পক কী?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0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বাড়ির কাজ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মাটি থেকে ৬০ মিটার উচুতে একটি হেলিকপ্টার থেকে ১২৩মিটার এবং ৪৫৬মিটার দূরের দুইটি কিলোমিটার পোষ্টের অবণতি কোণ যথাক্রমে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NikoshBAN" panose="02000000000000000000" pitchFamily="2" charset="0"/>
                          </a:rPr>
                          <m:t>60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cs typeface="NikoshBAN" panose="02000000000000000000" pitchFamily="2" charset="0"/>
                          </a:rPr>
                          <m:t>45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 চিত্রের মাধ্যমে তথ্যটি প্রকাশ কর।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69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44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800" b="1" dirty="0" smtClean="0"/>
              <a:t>ধন্যবাদ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7619999" cy="4343399"/>
          </a:xfrm>
        </p:spPr>
      </p:pic>
    </p:spTree>
    <p:extLst>
      <p:ext uri="{BB962C8B-B14F-4D97-AF65-F5344CB8AC3E}">
        <p14:creationId xmlns:p14="http://schemas.microsoft.com/office/powerpoint/2010/main" val="199768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324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মোঃ আমিনুল কবীর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প্রধান শিক্ষক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ব্রাহ্মন্দী এডভোকেট সুরুজ আলী উচ্চ বিদ্যালয়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শিবপুর,নরসিংদী।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মোবাইলঃ০১৭৩২৪০২০৮০/০১৯৭২৪০২০৮০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  <a:hlinkClick r:id="rId2"/>
              </a:rPr>
              <a:t>ই-মেইলঃ</a:t>
            </a:r>
            <a:r>
              <a:rPr lang="en-US" dirty="0" smtClean="0">
                <a:latin typeface="NikoshBAN" pitchFamily="2" charset="0"/>
                <a:cs typeface="NikoshBAN" pitchFamily="2" charset="0"/>
                <a:hlinkClick r:id="rId2"/>
              </a:rPr>
              <a:t>akabir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351</a:t>
            </a:r>
            <a:r>
              <a:rPr lang="en-US" dirty="0" smtClean="0">
                <a:latin typeface="NikoshBAN" pitchFamily="2" charset="0"/>
                <a:cs typeface="NikoshBAN" pitchFamily="2" charset="0"/>
                <a:hlinkClick r:id="rId2"/>
              </a:rPr>
              <a:t>@gmail.com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আই, ডি -২৫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9304" r="27249" b="29180"/>
          <a:stretch/>
        </p:blipFill>
        <p:spPr>
          <a:xfrm>
            <a:off x="6172200" y="533401"/>
            <a:ext cx="2506511" cy="22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271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35562"/>
          </a:xfrm>
        </p:spPr>
        <p:txBody>
          <a:bodyPr>
            <a:norm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শ্রেণিঃদশম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  <a:r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অধ্যায়ঃদশম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তারিখঃ০৫/০৫/২০১৫খ্রিঃ</a:t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8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94" y="810352"/>
            <a:ext cx="8534400" cy="3733800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752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600" dirty="0" smtClean="0"/>
              <a:t>দূরত্ব ও উচ্চতা</a:t>
            </a:r>
            <a:endParaRPr lang="en-US" sz="6600" dirty="0"/>
          </a:p>
        </p:txBody>
      </p:sp>
      <p:sp>
        <p:nvSpPr>
          <p:cNvPr id="4" name="Up Arrow 3"/>
          <p:cNvSpPr/>
          <p:nvPr/>
        </p:nvSpPr>
        <p:spPr>
          <a:xfrm>
            <a:off x="7391400" y="810352"/>
            <a:ext cx="484632" cy="3200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3003042" y="3643884"/>
            <a:ext cx="466191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24200" y="1066800"/>
            <a:ext cx="4267200" cy="281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124200" y="4343400"/>
            <a:ext cx="441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153400" y="1066800"/>
            <a:ext cx="0" cy="29093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2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পাঠ্য শেষে শিক্ষাথীরা......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0" lvl="4" indent="0">
              <a:buNone/>
            </a:pPr>
            <a:r>
              <a:rPr lang="bn-BD" sz="3200" dirty="0" smtClean="0"/>
              <a:t>দূরত্ব ও উচ্চতা সর্ম্পকেজানতেপারবে</a:t>
            </a:r>
            <a:endParaRPr lang="en-US" sz="3200" dirty="0" smtClean="0"/>
          </a:p>
          <a:p>
            <a:pPr marL="1828800" lvl="4" indent="0">
              <a:buNone/>
            </a:pPr>
            <a:r>
              <a:rPr lang="bn-BD" sz="3200" dirty="0" smtClean="0"/>
              <a:t>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dirty="0" smtClean="0"/>
              <a:t>উন্নতি ও অবণতি কোণ সর্ম্পকে জানতে পারবে।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dirty="0" smtClean="0"/>
              <a:t>গাণিতিক সমস্যা চিত্রের মাধ্যমে প্রকাশ করতে পারবে।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8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/>
              <a:t/>
            </a:r>
            <a:br>
              <a:rPr lang="bn-BD" dirty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>		</a:t>
            </a:r>
            <a:r>
              <a:rPr lang="bn-BD" sz="2700" dirty="0" smtClean="0"/>
              <a:t>৮ম(৬০%)	 ৯ম(৭৫%)	 ১০ম(৮৫%) </a:t>
            </a:r>
            <a:br>
              <a:rPr lang="bn-BD" sz="2700" dirty="0" smtClean="0"/>
            </a:br>
            <a:r>
              <a:rPr lang="bn-BD" sz="2700" dirty="0" smtClean="0"/>
              <a:t/>
            </a:r>
            <a:br>
              <a:rPr lang="bn-BD" sz="2700" dirty="0" smtClean="0"/>
            </a:br>
            <a:r>
              <a:rPr lang="bn-BD" sz="2000" dirty="0" smtClean="0"/>
              <a:t>		(একজন ছাত্রের তিন বছরের গড় ফলাফল)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3373166" y="2508642"/>
            <a:ext cx="484632" cy="800931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5181600" y="1904999"/>
            <a:ext cx="484632" cy="1376865"/>
          </a:xfrm>
          <a:prstGeom prst="up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7169589" y="1147294"/>
            <a:ext cx="484632" cy="2134570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505200" y="1147295"/>
            <a:ext cx="3906705" cy="14461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73166" y="4800599"/>
            <a:ext cx="3892989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উন্নতি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1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/>
          <a:lstStyle/>
          <a:p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/>
              <a:t/>
            </a:r>
            <a:br>
              <a:rPr lang="bn-BD" dirty="0"/>
            </a:br>
            <a:r>
              <a:rPr lang="bn-BD" sz="2800" dirty="0" smtClean="0"/>
              <a:t>৮ম(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৯০%)	</a:t>
            </a:r>
            <a:r>
              <a:rPr lang="bn-BD" sz="2800" dirty="0" smtClean="0"/>
              <a:t> ৯ম(৭৫%) 		১০ম(৬০%)</a:t>
            </a:r>
            <a:br>
              <a:rPr lang="bn-BD" sz="2800" dirty="0" smtClean="0"/>
            </a:br>
            <a:r>
              <a:rPr lang="bn-BD" sz="2800" dirty="0" smtClean="0"/>
              <a:t>(এক জন ছাত্রের তিন বছরের গড় ফলাফল)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648200"/>
            <a:ext cx="8229600" cy="1782763"/>
          </a:xfrm>
        </p:spPr>
        <p:txBody>
          <a:bodyPr>
            <a:normAutofit/>
          </a:bodyPr>
          <a:lstStyle/>
          <a:p>
            <a:pPr marL="1828800" lvl="4" indent="0">
              <a:buNone/>
            </a:pPr>
            <a:r>
              <a:rPr lang="bn-BD" sz="5400" b="1" dirty="0" smtClean="0">
                <a:solidFill>
                  <a:srgbClr val="FF0000"/>
                </a:solidFill>
              </a:rPr>
              <a:t>অবনতি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1805805" y="561594"/>
            <a:ext cx="484632" cy="239801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4087921" y="1271397"/>
            <a:ext cx="484632" cy="1688211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6601829" y="1981200"/>
            <a:ext cx="484632" cy="978408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48121" y="561594"/>
            <a:ext cx="4849229" cy="14196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36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257800"/>
          </a:xfrm>
        </p:spPr>
        <p:txBody>
          <a:bodyPr>
            <a:normAutofit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>উন্নতি কোণ       অবনতি কোন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10636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Right Triangle 3"/>
          <p:cNvSpPr/>
          <p:nvPr/>
        </p:nvSpPr>
        <p:spPr>
          <a:xfrm flipH="1">
            <a:off x="609600" y="838200"/>
            <a:ext cx="2743200" cy="3429000"/>
          </a:xfrm>
          <a:prstGeom prst="rt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H="1">
            <a:off x="4940531" y="1002931"/>
            <a:ext cx="3124200" cy="3200400"/>
          </a:xfrm>
          <a:prstGeom prst="rt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Left Arrow 5"/>
          <p:cNvSpPr/>
          <p:nvPr/>
        </p:nvSpPr>
        <p:spPr>
          <a:xfrm>
            <a:off x="1238596" y="3508248"/>
            <a:ext cx="182880" cy="758952"/>
          </a:xfrm>
          <a:prstGeom prst="curved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>
            <a:off x="7391400" y="1002930"/>
            <a:ext cx="228600" cy="444869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940531" y="957210"/>
            <a:ext cx="3124200" cy="45719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2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একক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৩০ এবং ৬০ করে উন্নতি ও অবনতি কোণ আংকণ কর।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	</a:t>
            </a:r>
          </a:p>
          <a:p>
            <a:pPr marL="0" indent="0">
              <a:buNone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		সময়ঃ১০মিনিট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180</Words>
  <Application>Microsoft Office PowerPoint</Application>
  <PresentationFormat>On-screen Show (4:3)</PresentationFormat>
  <Paragraphs>35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   মোঃ আমিনুল কবীর সহকারী প্রধান শিক্ষক ব্রাহ্মন্দী এডভোকেট সুরুজ আলী উচ্চ বিদ্যালয় শিবপুর,নরসিংদী। মোবাইলঃ০১৭৩২৪০২০৮০/০১৯৭২৪০২০৮০ ই-মেইলঃakabir351@gmail.com  আই, ডি -২৫ </vt:lpstr>
      <vt:lpstr>শ্রেণিঃদশম বিষয়ঃগণিত অধ্যায়ঃদশম সময়ঃ ৫০ মিনিট তারিখঃ০৫/০৫/২০১৫খ্রিঃ  </vt:lpstr>
      <vt:lpstr>                </vt:lpstr>
      <vt:lpstr>এই পাঠ্য শেষে শিক্ষাথীরা......</vt:lpstr>
      <vt:lpstr>       ৮ম(৬০%)  ৯ম(৭৫%)  ১০ম(৮৫%)     (একজন ছাত্রের তিন বছরের গড় ফলাফল)</vt:lpstr>
      <vt:lpstr>   ৮ম(৯০%)  ৯ম(৭৫%)   ১০ম(৬০%) (এক জন ছাত্রের তিন বছরের গড় ফলাফল)</vt:lpstr>
      <vt:lpstr>      উন্নতি কোণ       অবনতি কোন</vt:lpstr>
      <vt:lpstr>একক কাজ</vt:lpstr>
      <vt:lpstr>প্রশ্নঃএকটি ১৫মিটার লম্বা খুটির শীর্ষবিন্দুর উন্নতি কোণ〖60〗^0 যা খুটিটির পাদ দেশ থেকে১২মিটারদূরে উৎপন্ন করে।সমস্যাটি আনুপাতিক চিত্রের মাধ্যমে প্রকাশ কর।</vt:lpstr>
      <vt:lpstr>            ১৫মিটার    ৬০  ১২মিটার       </vt:lpstr>
      <vt:lpstr>জোড়ায় কাজ</vt:lpstr>
      <vt:lpstr>মূল্যায়ণ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Doel-1612i3</dc:creator>
  <cp:lastModifiedBy>Doel-1612i3</cp:lastModifiedBy>
  <cp:revision>57</cp:revision>
  <dcterms:created xsi:type="dcterms:W3CDTF">2006-08-16T00:00:00Z</dcterms:created>
  <dcterms:modified xsi:type="dcterms:W3CDTF">2015-10-12T03:25:18Z</dcterms:modified>
</cp:coreProperties>
</file>