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1" r:id="rId2"/>
    <p:sldId id="262" r:id="rId3"/>
    <p:sldId id="308" r:id="rId4"/>
    <p:sldId id="266" r:id="rId5"/>
    <p:sldId id="263" r:id="rId6"/>
    <p:sldId id="265" r:id="rId7"/>
    <p:sldId id="267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69" r:id="rId16"/>
    <p:sldId id="295" r:id="rId17"/>
    <p:sldId id="298" r:id="rId18"/>
    <p:sldId id="299" r:id="rId19"/>
    <p:sldId id="301" r:id="rId20"/>
    <p:sldId id="300" r:id="rId21"/>
    <p:sldId id="297" r:id="rId22"/>
    <p:sldId id="302" r:id="rId23"/>
    <p:sldId id="303" r:id="rId24"/>
    <p:sldId id="30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4" d="100"/>
          <a:sy n="84" d="100"/>
        </p:scale>
        <p:origin x="-1188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8E64D-B234-4368-9BCC-B0525559CE3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7E35C-3D16-43A5-88B5-1A682F5019D6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বৌদ্ধ বিহার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1991D45-668B-432E-9052-FF8C98639B8B}" type="parTrans" cxnId="{ECCB4474-42E6-4C98-8B22-9EA5A010AB4A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1E42B293-B423-4105-886E-1F1EB4454B52}" type="sibTrans" cxnId="{ECCB4474-42E6-4C98-8B22-9EA5A010AB4A}">
      <dgm:prSet/>
      <dgm:spPr/>
      <dgm:t>
        <a:bodyPr/>
        <a:lstStyle/>
        <a:p>
          <a:endParaRPr lang="en-US"/>
        </a:p>
      </dgm:t>
    </dgm:pt>
    <dgm:pt modelId="{FEC5D153-CDB4-4B49-B2B6-92D5238EF9B8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সিটি ব্যাংক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0EFD5C3-9458-46D7-AA58-28E9237D040B}" type="parTrans" cxnId="{AB04E8E5-EDE7-4910-92BD-78732C47F5BF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3DC7C8E-6E14-4A5A-AC98-3C70B0FEF0F2}" type="sibTrans" cxnId="{AB04E8E5-EDE7-4910-92BD-78732C47F5BF}">
      <dgm:prSet/>
      <dgm:spPr/>
      <dgm:t>
        <a:bodyPr/>
        <a:lstStyle/>
        <a:p>
          <a:endParaRPr lang="en-US"/>
        </a:p>
      </dgm:t>
    </dgm:pt>
    <dgm:pt modelId="{F9AB718D-5F03-474B-8277-90ED24E3E49E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বোস্টন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B2AFB91-B2D1-44BC-B3B5-1B8F86BF7AEA}" type="parTrans" cxnId="{13A1A0DE-0281-433E-AD42-7989E652955F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20D341A3-DF07-4E24-8200-7F5012C4710B}" type="sibTrans" cxnId="{13A1A0DE-0281-433E-AD42-7989E652955F}">
      <dgm:prSet/>
      <dgm:spPr/>
      <dgm:t>
        <a:bodyPr/>
        <a:lstStyle/>
        <a:p>
          <a:endParaRPr lang="en-US"/>
        </a:p>
      </dgm:t>
    </dgm:pt>
    <dgm:pt modelId="{0F03AA6C-6E2E-44E9-9C17-5BC760334822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সাইবার ক্রাইম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7A7A317-7907-46E3-BF48-6960E7E09261}" type="sibTrans" cxnId="{F468417B-D691-4B81-AF59-E9B525D16812}">
      <dgm:prSet/>
      <dgm:spPr/>
      <dgm:t>
        <a:bodyPr/>
        <a:lstStyle/>
        <a:p>
          <a:endParaRPr lang="en-US"/>
        </a:p>
      </dgm:t>
    </dgm:pt>
    <dgm:pt modelId="{3C1FE3C7-2C1B-4EEA-B621-4EDDFFFF6D1B}" type="parTrans" cxnId="{F468417B-D691-4B81-AF59-E9B525D16812}">
      <dgm:prSet/>
      <dgm:spPr/>
      <dgm:t>
        <a:bodyPr/>
        <a:lstStyle/>
        <a:p>
          <a:endParaRPr lang="en-US"/>
        </a:p>
      </dgm:t>
    </dgm:pt>
    <dgm:pt modelId="{26CB3282-4E4E-41C3-84DF-D89BFEFEB2DE}" type="pres">
      <dgm:prSet presAssocID="{9698E64D-B234-4368-9BCC-B0525559CE3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460393-867C-4BB4-BE9D-A35590AEBF48}" type="pres">
      <dgm:prSet presAssocID="{0F03AA6C-6E2E-44E9-9C17-5BC760334822}" presName="centerShape" presStyleLbl="node0" presStyleIdx="0" presStyleCnt="1" custScaleX="135108" custScaleY="117038" custLinFactNeighborX="-1667" custLinFactNeighborY="1328"/>
      <dgm:spPr/>
      <dgm:t>
        <a:bodyPr/>
        <a:lstStyle/>
        <a:p>
          <a:endParaRPr lang="en-US"/>
        </a:p>
      </dgm:t>
    </dgm:pt>
    <dgm:pt modelId="{02CD09DE-C3F9-43B9-8F93-B619FEC8D4E5}" type="pres">
      <dgm:prSet presAssocID="{F1991D45-668B-432E-9052-FF8C98639B8B}" presName="parTrans" presStyleLbl="sibTrans2D1" presStyleIdx="0" presStyleCnt="3"/>
      <dgm:spPr/>
      <dgm:t>
        <a:bodyPr/>
        <a:lstStyle/>
        <a:p>
          <a:endParaRPr lang="en-US"/>
        </a:p>
      </dgm:t>
    </dgm:pt>
    <dgm:pt modelId="{FDD7931B-8BC4-4F11-BC03-E7F50D923B6A}" type="pres">
      <dgm:prSet presAssocID="{F1991D45-668B-432E-9052-FF8C98639B8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3E3D149-0D72-43D7-A931-98421F88295E}" type="pres">
      <dgm:prSet presAssocID="{B857E35C-3D16-43A5-88B5-1A682F5019D6}" presName="node" presStyleLbl="node1" presStyleIdx="0" presStyleCnt="3" custScaleX="103179" custScaleY="91377" custRadScaleRad="137222" custRadScaleInc="-1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BB82D-5C26-4036-8DA5-9A8DA6BDCFD7}" type="pres">
      <dgm:prSet presAssocID="{C0EFD5C3-9458-46D7-AA58-28E9237D040B}" presName="parTrans" presStyleLbl="sibTrans2D1" presStyleIdx="1" presStyleCnt="3"/>
      <dgm:spPr/>
      <dgm:t>
        <a:bodyPr/>
        <a:lstStyle/>
        <a:p>
          <a:endParaRPr lang="en-US"/>
        </a:p>
      </dgm:t>
    </dgm:pt>
    <dgm:pt modelId="{2B5B9359-101C-4438-8B62-A9777CF3D043}" type="pres">
      <dgm:prSet presAssocID="{C0EFD5C3-9458-46D7-AA58-28E9237D040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9FDE27B-5487-43E2-B2E7-309D19C696E4}" type="pres">
      <dgm:prSet presAssocID="{FEC5D153-CDB4-4B49-B2B6-92D5238EF9B8}" presName="node" presStyleLbl="node1" presStyleIdx="1" presStyleCnt="3" custScaleX="115572" custScaleY="117225" custRadScaleRad="106479" custRadScaleInc="-202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C8F40-6390-4C45-A45F-397E64D6CA54}" type="pres">
      <dgm:prSet presAssocID="{CB2AFB91-B2D1-44BC-B3B5-1B8F86BF7AEA}" presName="parTrans" presStyleLbl="sibTrans2D1" presStyleIdx="2" presStyleCnt="3"/>
      <dgm:spPr/>
      <dgm:t>
        <a:bodyPr/>
        <a:lstStyle/>
        <a:p>
          <a:endParaRPr lang="en-US"/>
        </a:p>
      </dgm:t>
    </dgm:pt>
    <dgm:pt modelId="{24CA2400-90E7-4D7B-9630-73FBC8153466}" type="pres">
      <dgm:prSet presAssocID="{CB2AFB91-B2D1-44BC-B3B5-1B8F86BF7AE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5DA69C5-5702-4B56-A8B7-A17E83D8E4B7}" type="pres">
      <dgm:prSet presAssocID="{F9AB718D-5F03-474B-8277-90ED24E3E49E}" presName="node" presStyleLbl="node1" presStyleIdx="2" presStyleCnt="3" custScaleX="119849" custScaleY="118971" custRadScaleRad="118505" custRadScaleInc="22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4106C7-8FA5-4230-8AE5-8E7C53D246CC}" type="presOf" srcId="{CB2AFB91-B2D1-44BC-B3B5-1B8F86BF7AEA}" destId="{353C8F40-6390-4C45-A45F-397E64D6CA54}" srcOrd="0" destOrd="0" presId="urn:microsoft.com/office/officeart/2005/8/layout/radial5"/>
    <dgm:cxn modelId="{FC7C6342-0B57-49CD-9D1E-C9DFE06E7FED}" type="presOf" srcId="{9698E64D-B234-4368-9BCC-B0525559CE35}" destId="{26CB3282-4E4E-41C3-84DF-D89BFEFEB2DE}" srcOrd="0" destOrd="0" presId="urn:microsoft.com/office/officeart/2005/8/layout/radial5"/>
    <dgm:cxn modelId="{D4F5952E-FA93-4406-8FE3-ADDBFBCD1897}" type="presOf" srcId="{CB2AFB91-B2D1-44BC-B3B5-1B8F86BF7AEA}" destId="{24CA2400-90E7-4D7B-9630-73FBC8153466}" srcOrd="1" destOrd="0" presId="urn:microsoft.com/office/officeart/2005/8/layout/radial5"/>
    <dgm:cxn modelId="{846A35E5-4282-4F41-A8CF-C9CD817B7004}" type="presOf" srcId="{C0EFD5C3-9458-46D7-AA58-28E9237D040B}" destId="{8FDBB82D-5C26-4036-8DA5-9A8DA6BDCFD7}" srcOrd="0" destOrd="0" presId="urn:microsoft.com/office/officeart/2005/8/layout/radial5"/>
    <dgm:cxn modelId="{ECCB4474-42E6-4C98-8B22-9EA5A010AB4A}" srcId="{0F03AA6C-6E2E-44E9-9C17-5BC760334822}" destId="{B857E35C-3D16-43A5-88B5-1A682F5019D6}" srcOrd="0" destOrd="0" parTransId="{F1991D45-668B-432E-9052-FF8C98639B8B}" sibTransId="{1E42B293-B423-4105-886E-1F1EB4454B52}"/>
    <dgm:cxn modelId="{5D5BE528-0006-473C-90BD-713B79C1D728}" type="presOf" srcId="{FEC5D153-CDB4-4B49-B2B6-92D5238EF9B8}" destId="{79FDE27B-5487-43E2-B2E7-309D19C696E4}" srcOrd="0" destOrd="0" presId="urn:microsoft.com/office/officeart/2005/8/layout/radial5"/>
    <dgm:cxn modelId="{33DBAE61-BF4C-4013-AEBB-9F45AEF17286}" type="presOf" srcId="{F9AB718D-5F03-474B-8277-90ED24E3E49E}" destId="{25DA69C5-5702-4B56-A8B7-A17E83D8E4B7}" srcOrd="0" destOrd="0" presId="urn:microsoft.com/office/officeart/2005/8/layout/radial5"/>
    <dgm:cxn modelId="{5BAEEE68-E7B1-4FFB-9775-782EAEF239B0}" type="presOf" srcId="{B857E35C-3D16-43A5-88B5-1A682F5019D6}" destId="{03E3D149-0D72-43D7-A931-98421F88295E}" srcOrd="0" destOrd="0" presId="urn:microsoft.com/office/officeart/2005/8/layout/radial5"/>
    <dgm:cxn modelId="{AB04E8E5-EDE7-4910-92BD-78732C47F5BF}" srcId="{0F03AA6C-6E2E-44E9-9C17-5BC760334822}" destId="{FEC5D153-CDB4-4B49-B2B6-92D5238EF9B8}" srcOrd="1" destOrd="0" parTransId="{C0EFD5C3-9458-46D7-AA58-28E9237D040B}" sibTransId="{A3DC7C8E-6E14-4A5A-AC98-3C70B0FEF0F2}"/>
    <dgm:cxn modelId="{02BA57A4-0107-49A2-85A8-AA4C57574FF7}" type="presOf" srcId="{F1991D45-668B-432E-9052-FF8C98639B8B}" destId="{FDD7931B-8BC4-4F11-BC03-E7F50D923B6A}" srcOrd="1" destOrd="0" presId="urn:microsoft.com/office/officeart/2005/8/layout/radial5"/>
    <dgm:cxn modelId="{13A1A0DE-0281-433E-AD42-7989E652955F}" srcId="{0F03AA6C-6E2E-44E9-9C17-5BC760334822}" destId="{F9AB718D-5F03-474B-8277-90ED24E3E49E}" srcOrd="2" destOrd="0" parTransId="{CB2AFB91-B2D1-44BC-B3B5-1B8F86BF7AEA}" sibTransId="{20D341A3-DF07-4E24-8200-7F5012C4710B}"/>
    <dgm:cxn modelId="{8A1F1C8C-9572-4F19-B8F4-D82DECF6DD23}" type="presOf" srcId="{0F03AA6C-6E2E-44E9-9C17-5BC760334822}" destId="{DC460393-867C-4BB4-BE9D-A35590AEBF48}" srcOrd="0" destOrd="0" presId="urn:microsoft.com/office/officeart/2005/8/layout/radial5"/>
    <dgm:cxn modelId="{FACD5502-03AA-4DA5-A2CE-D83219252303}" type="presOf" srcId="{C0EFD5C3-9458-46D7-AA58-28E9237D040B}" destId="{2B5B9359-101C-4438-8B62-A9777CF3D043}" srcOrd="1" destOrd="0" presId="urn:microsoft.com/office/officeart/2005/8/layout/radial5"/>
    <dgm:cxn modelId="{F468417B-D691-4B81-AF59-E9B525D16812}" srcId="{9698E64D-B234-4368-9BCC-B0525559CE35}" destId="{0F03AA6C-6E2E-44E9-9C17-5BC760334822}" srcOrd="0" destOrd="0" parTransId="{3C1FE3C7-2C1B-4EEA-B621-4EDDFFFF6D1B}" sibTransId="{07A7A317-7907-46E3-BF48-6960E7E09261}"/>
    <dgm:cxn modelId="{2FB05375-F172-4AE1-9E9E-BFE877CE1183}" type="presOf" srcId="{F1991D45-668B-432E-9052-FF8C98639B8B}" destId="{02CD09DE-C3F9-43B9-8F93-B619FEC8D4E5}" srcOrd="0" destOrd="0" presId="urn:microsoft.com/office/officeart/2005/8/layout/radial5"/>
    <dgm:cxn modelId="{8A456D8A-0757-453D-A6EA-FAF58E2417CB}" type="presParOf" srcId="{26CB3282-4E4E-41C3-84DF-D89BFEFEB2DE}" destId="{DC460393-867C-4BB4-BE9D-A35590AEBF48}" srcOrd="0" destOrd="0" presId="urn:microsoft.com/office/officeart/2005/8/layout/radial5"/>
    <dgm:cxn modelId="{D4FE5692-BC32-403C-8CB9-8F8A3525A3F1}" type="presParOf" srcId="{26CB3282-4E4E-41C3-84DF-D89BFEFEB2DE}" destId="{02CD09DE-C3F9-43B9-8F93-B619FEC8D4E5}" srcOrd="1" destOrd="0" presId="urn:microsoft.com/office/officeart/2005/8/layout/radial5"/>
    <dgm:cxn modelId="{747351FB-86FE-47A2-B77C-8C088FBE42B3}" type="presParOf" srcId="{02CD09DE-C3F9-43B9-8F93-B619FEC8D4E5}" destId="{FDD7931B-8BC4-4F11-BC03-E7F50D923B6A}" srcOrd="0" destOrd="0" presId="urn:microsoft.com/office/officeart/2005/8/layout/radial5"/>
    <dgm:cxn modelId="{E15A8F52-6F29-44E8-87FF-82F14F39987D}" type="presParOf" srcId="{26CB3282-4E4E-41C3-84DF-D89BFEFEB2DE}" destId="{03E3D149-0D72-43D7-A931-98421F88295E}" srcOrd="2" destOrd="0" presId="urn:microsoft.com/office/officeart/2005/8/layout/radial5"/>
    <dgm:cxn modelId="{E9EBA70B-A9DE-41C0-BDF3-FDD4B50A8E79}" type="presParOf" srcId="{26CB3282-4E4E-41C3-84DF-D89BFEFEB2DE}" destId="{8FDBB82D-5C26-4036-8DA5-9A8DA6BDCFD7}" srcOrd="3" destOrd="0" presId="urn:microsoft.com/office/officeart/2005/8/layout/radial5"/>
    <dgm:cxn modelId="{50CCAECB-F853-4AF2-8823-7AB158098957}" type="presParOf" srcId="{8FDBB82D-5C26-4036-8DA5-9A8DA6BDCFD7}" destId="{2B5B9359-101C-4438-8B62-A9777CF3D043}" srcOrd="0" destOrd="0" presId="urn:microsoft.com/office/officeart/2005/8/layout/radial5"/>
    <dgm:cxn modelId="{3F5809D0-4297-43E9-BA2C-6BD526096FD1}" type="presParOf" srcId="{26CB3282-4E4E-41C3-84DF-D89BFEFEB2DE}" destId="{79FDE27B-5487-43E2-B2E7-309D19C696E4}" srcOrd="4" destOrd="0" presId="urn:microsoft.com/office/officeart/2005/8/layout/radial5"/>
    <dgm:cxn modelId="{3B3D82D7-B4ED-48BD-932D-2F3D9DA3E21C}" type="presParOf" srcId="{26CB3282-4E4E-41C3-84DF-D89BFEFEB2DE}" destId="{353C8F40-6390-4C45-A45F-397E64D6CA54}" srcOrd="5" destOrd="0" presId="urn:microsoft.com/office/officeart/2005/8/layout/radial5"/>
    <dgm:cxn modelId="{5BB8F48F-7A84-44AF-BFD4-7CB40A38E8FA}" type="presParOf" srcId="{353C8F40-6390-4C45-A45F-397E64D6CA54}" destId="{24CA2400-90E7-4D7B-9630-73FBC8153466}" srcOrd="0" destOrd="0" presId="urn:microsoft.com/office/officeart/2005/8/layout/radial5"/>
    <dgm:cxn modelId="{734D07FB-6B90-45BF-B486-C8CF0E34757B}" type="presParOf" srcId="{26CB3282-4E4E-41C3-84DF-D89BFEFEB2DE}" destId="{25DA69C5-5702-4B56-A8B7-A17E83D8E4B7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BFF20-119D-4845-A121-3297AE71B6FD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C61A9-BD03-431C-B46F-8BDB04A3C3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459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মনোযোগ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আকর্ষণ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762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শিক্ষক</a:t>
            </a:r>
            <a:r>
              <a:rPr lang="bn-BD" baseline="0" dirty="0" smtClean="0"/>
              <a:t> বোর্ডে লিখবেন শিক্ষার্থী খাতায় লিখে নেবে।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C61A9-BD03-431C-B46F-8BDB04A3C3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0389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C61A9-BD03-431C-B46F-8BDB04A3C31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6618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প্রশ্ন</a:t>
            </a:r>
            <a:r>
              <a:rPr lang="en-US" dirty="0" smtClean="0"/>
              <a:t> ও</a:t>
            </a:r>
            <a:r>
              <a:rPr lang="en-US" baseline="0" dirty="0" smtClean="0"/>
              <a:t> </a:t>
            </a:r>
            <a:r>
              <a:rPr lang="en-US" dirty="0" err="1" smtClean="0"/>
              <a:t>উত্তরের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সাইবার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ক্রাইমের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সংজ্ঞা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মাথা</a:t>
            </a:r>
            <a:r>
              <a:rPr lang="en-US" dirty="0" smtClean="0"/>
              <a:t> </a:t>
            </a:r>
            <a:r>
              <a:rPr lang="en-US" dirty="0" err="1" smtClean="0"/>
              <a:t>খাটানোর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জোড়ায়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প্রদান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ঘটনার</a:t>
            </a:r>
            <a:r>
              <a:rPr lang="en-US" dirty="0" smtClean="0"/>
              <a:t> </a:t>
            </a:r>
            <a:r>
              <a:rPr lang="en-US" dirty="0" err="1" smtClean="0"/>
              <a:t>তিনটির</a:t>
            </a:r>
            <a:r>
              <a:rPr lang="en-US" dirty="0" smtClean="0"/>
              <a:t> </a:t>
            </a:r>
            <a:r>
              <a:rPr lang="en-US" dirty="0" err="1" smtClean="0"/>
              <a:t>ধারা</a:t>
            </a:r>
            <a:r>
              <a:rPr lang="en-US" dirty="0" smtClean="0"/>
              <a:t> </a:t>
            </a:r>
            <a:r>
              <a:rPr lang="en-US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1B7489-2342-4B71-A39C-1A370AA5BF2A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258E-08A1-4612-B3A9-33E74DFAE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46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1B7489-2342-4B71-A39C-1A370AA5BF2A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258E-08A1-4612-B3A9-33E74DFAE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390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1B7489-2342-4B71-A39C-1A370AA5BF2A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258E-08A1-4612-B3A9-33E74DFAE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541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1B7489-2342-4B71-A39C-1A370AA5BF2A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258E-08A1-4612-B3A9-33E74DFAE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141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1B7489-2342-4B71-A39C-1A370AA5BF2A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258E-08A1-4612-B3A9-33E74DFAE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403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1B7489-2342-4B71-A39C-1A370AA5BF2A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258E-08A1-4612-B3A9-33E74DFAE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665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1B7489-2342-4B71-A39C-1A370AA5BF2A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258E-08A1-4612-B3A9-33E74DFAE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907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1B7489-2342-4B71-A39C-1A370AA5BF2A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258E-08A1-4612-B3A9-33E74DFAE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539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1B7489-2342-4B71-A39C-1A370AA5BF2A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258E-08A1-4612-B3A9-33E74DFAE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673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1B7489-2342-4B71-A39C-1A370AA5BF2A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258E-08A1-4612-B3A9-33E74DFAE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892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1B7489-2342-4B71-A39C-1A370AA5BF2A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258E-08A1-4612-B3A9-33E74DFAE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361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0175"/>
            <a:ext cx="16573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764" y="4763"/>
            <a:ext cx="16573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86650" y="9526"/>
            <a:ext cx="16573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91412" y="5205412"/>
            <a:ext cx="16573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4223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9.jpeg"/><Relationship Id="rId7" Type="http://schemas.openxmlformats.org/officeDocument/2006/relationships/image" Target="../media/image22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Relationship Id="rId9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fif\Desktop\Nice Song\DIGITAL PRESENT\IMAGE\chobi\273534,xcitefun-1680845uttxqhbxj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01203"/>
            <a:ext cx="6858000" cy="4800599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57800" y="0"/>
            <a:ext cx="3376030" cy="132343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 descr="C:\Users\RAFI\Desktop\New folder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67200"/>
            <a:ext cx="20574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2133600" y="228600"/>
            <a:ext cx="4724400" cy="1219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355937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715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E:\MOTIAR\Motiar D. Content\Class Viii\Picture\পাট ১৯\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09675"/>
            <a:ext cx="3352799" cy="3057525"/>
          </a:xfrm>
          <a:prstGeom prst="ellipse">
            <a:avLst/>
          </a:prstGeom>
          <a:ln w="63500" cap="rnd">
            <a:solidFill>
              <a:srgbClr val="00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3907" name="Picture 3" descr="E:\MOTIAR\Motiar D. Content\Class Viii\Picture\পাট ১৯\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057275"/>
            <a:ext cx="3276600" cy="320992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47700" y="4724400"/>
            <a:ext cx="7696200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২০১৩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সালে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১৫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এপ্রিল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মার্কিন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যুক্তরাষ্ট্রের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বস্টন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শহর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3300" y="290945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ঘটনাঃ 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305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533400"/>
            <a:ext cx="3124200" cy="3599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46" y="762000"/>
            <a:ext cx="2057400" cy="3599953"/>
          </a:xfrm>
          <a:prstGeom prst="rect">
            <a:avLst/>
          </a:prstGeom>
        </p:spPr>
      </p:pic>
      <p:pic>
        <p:nvPicPr>
          <p:cNvPr id="9" name="Picture 7" descr="C:\Users\RAFI\Desktop\New folder\sport-graphics-running-29816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44" y="762000"/>
            <a:ext cx="2071255" cy="3599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RAFI\Desktop\New folder\sport-graphics-running-29816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27" y="762000"/>
            <a:ext cx="2071255" cy="3599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RAFI\Desktop\New folder\sport-graphics-running-29816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9267"/>
            <a:ext cx="2071255" cy="3599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RAFI\Desktop\New folder\sport-graphics-running-48449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599"/>
            <a:ext cx="962025" cy="3142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5800" y="4724400"/>
            <a:ext cx="7772400" cy="707886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ম্যারাথন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দৌড়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প্রতিযোগিতা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অনুষ্ঠিত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হচ্ছে</a:t>
            </a:r>
            <a:endParaRPr lang="en-US" sz="4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0991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C:\Users\RAFI\Desktop\New folder\explosion-animatio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68" y="3581400"/>
            <a:ext cx="6085609" cy="3283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0198" y="148679"/>
            <a:ext cx="6172198" cy="646331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বস্টনে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বিস্ফোড়ন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MOTIAR\D,contennt Picture 2\sib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42" y="1066800"/>
            <a:ext cx="6172199" cy="3805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AFI\Desktop\New folder\man_running_on_cellul_a_hb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9068"/>
            <a:ext cx="3333750" cy="4003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RAFI\Desktop\New folder\man_running_with_busi_a_hb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228" y="1572924"/>
            <a:ext cx="3333750" cy="4446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RAFI\Desktop\New folder\sport-graphics-running-298165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714624"/>
            <a:ext cx="1143000" cy="2192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RAFI\Desktop\New folder\sport-graphics-running-928111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29001"/>
            <a:ext cx="992828" cy="1398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RAFI\Desktop\New folder\sport-graphics-running-484490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40" y="3342516"/>
            <a:ext cx="809625" cy="2157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RAFI\Desktop\New folder\sport-graphics-running-484490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53" y="2670246"/>
            <a:ext cx="809625" cy="3501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RAFI\Desktop\New folder\Explode-05-june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429" y="1545214"/>
            <a:ext cx="1724024" cy="12930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8289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27" y="914400"/>
            <a:ext cx="6477000" cy="3781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5105400"/>
            <a:ext cx="78486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২০১১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সালের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৯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জুন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নিউইয়ার্ক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টাইমস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পত্রিকায়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সংবাদ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ছাপা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200" y="20782"/>
            <a:ext cx="1852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ঘটনাঃ </a:t>
            </a:r>
            <a:r>
              <a:rPr lang="en-US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endParaRPr lang="en-US" sz="4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4949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029200"/>
            <a:ext cx="8610600" cy="120032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সিটি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ব্যাংকের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লক্ষ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লক্ষ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গ্রাহকের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কেডিট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কার্ডের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গোপন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নম্বর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অপরাধীদের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হাতে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চলে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গেছে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2" descr="E:\MOTIAR\D,contennt Picture 2\cib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3810000" cy="3829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MOTIAR\Motiar D. Content\Class Viii\Picture\পাট ১৯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838200"/>
            <a:ext cx="4343400" cy="3829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992202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AFI\Desktop\New folder\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35052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AFI\Desktop\New folder\b472be97e07718f7dca95e423d20caff-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0"/>
            <a:ext cx="4114800" cy="3428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724400"/>
            <a:ext cx="7848600" cy="1200329"/>
          </a:xfrm>
          <a:prstGeom prst="rect">
            <a:avLst/>
          </a:prstGeom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গোপন তথ্য প্রকাশিত হওয়ায় অনেক মানুষের টাকা পয়সার নিরাপত্তা হুমকির মুখে।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801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495800"/>
            <a:ext cx="7620000" cy="120032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bn-BD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মাধ্যমে কীভাবে সাইবার অপরাধ 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সংঘঠিত হয়েছিল বলে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20272" y="458520"/>
            <a:ext cx="4237728" cy="752569"/>
            <a:chOff x="2794176" y="-5470458"/>
            <a:chExt cx="3276599" cy="2068757"/>
          </a:xfrm>
        </p:grpSpPr>
        <p:sp>
          <p:nvSpPr>
            <p:cNvPr id="7" name="Rounded Rectangle 6"/>
            <p:cNvSpPr/>
            <p:nvPr/>
          </p:nvSpPr>
          <p:spPr>
            <a:xfrm>
              <a:off x="2794176" y="-5470458"/>
              <a:ext cx="3276599" cy="2008721"/>
            </a:xfrm>
            <a:prstGeom prst="roundRect">
              <a:avLst/>
            </a:prstGeom>
            <a:solidFill>
              <a:srgbClr val="FF99FF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43428" y="-5377239"/>
              <a:ext cx="2297787" cy="197553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buNone/>
              </a:pPr>
              <a:r>
                <a:rPr lang="bn-BD" sz="4400" b="1" spc="50" dirty="0" smtClean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দলগত কাজ </a:t>
              </a:r>
              <a:endParaRPr lang="en-US" sz="4400" b="1" cap="none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6400800" cy="2230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052561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419945149"/>
              </p:ext>
            </p:extLst>
          </p:nvPr>
        </p:nvGraphicFramePr>
        <p:xfrm>
          <a:off x="762000" y="1752600"/>
          <a:ext cx="7620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Up Ribbon 4"/>
          <p:cNvSpPr/>
          <p:nvPr/>
        </p:nvSpPr>
        <p:spPr>
          <a:xfrm>
            <a:off x="1295400" y="228600"/>
            <a:ext cx="6096000" cy="1143000"/>
          </a:xfrm>
          <a:prstGeom prst="ribbon2">
            <a:avLst>
              <a:gd name="adj1" fmla="val 16667"/>
              <a:gd name="adj2" fmla="val 6918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সংঘটিত সাইবার অপরাধঃ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57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380999"/>
            <a:ext cx="594360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তিনটি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ঘটনা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যেভাবে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ঘটেছিল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:</a:t>
            </a:r>
            <a:endParaRPr lang="en-US" sz="4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033342"/>
            <a:ext cx="8153399" cy="107721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বৌদ্ধবিহার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ধ্বং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ধর্মবিদ্দেষী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আপত্তিকর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5234" name="Picture 2" descr="E:\MOTIAR\Motiar D. Content\Class Viii\Picture\পাট ১৯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1"/>
            <a:ext cx="3657600" cy="2676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82"/>
          <a:stretch/>
        </p:blipFill>
        <p:spPr bwMode="auto">
          <a:xfrm>
            <a:off x="4648200" y="1676400"/>
            <a:ext cx="3858490" cy="2648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1000" y="228600"/>
            <a:ext cx="1470330" cy="1302149"/>
            <a:chOff x="3047268" y="-34964"/>
            <a:chExt cx="1470330" cy="1302149"/>
          </a:xfrm>
        </p:grpSpPr>
        <p:sp>
          <p:nvSpPr>
            <p:cNvPr id="10" name="Oval 9"/>
            <p:cNvSpPr/>
            <p:nvPr/>
          </p:nvSpPr>
          <p:spPr>
            <a:xfrm>
              <a:off x="3047268" y="-34964"/>
              <a:ext cx="1470330" cy="130214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3262593" y="155731"/>
              <a:ext cx="1039680" cy="920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বৌদ্ধ বিহার</a:t>
              </a:r>
              <a:endParaRPr lang="en-US" sz="32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11830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MOTIAR\Motiar D. Content\Class Viii\Picture\পাট ১৯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236" y="1600200"/>
            <a:ext cx="6248399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5800" y="5400020"/>
            <a:ext cx="7924800" cy="52322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২।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বোমা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তৈরী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হামলা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প্রশিক্ষণ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ইন্টারনেট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নিয়েছিল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30335" y="27709"/>
            <a:ext cx="1600200" cy="1295400"/>
            <a:chOff x="703330" y="2424988"/>
            <a:chExt cx="1707883" cy="1695371"/>
          </a:xfrm>
        </p:grpSpPr>
        <p:sp>
          <p:nvSpPr>
            <p:cNvPr id="7" name="Oval 6"/>
            <p:cNvSpPr/>
            <p:nvPr/>
          </p:nvSpPr>
          <p:spPr>
            <a:xfrm>
              <a:off x="703330" y="2424988"/>
              <a:ext cx="1707883" cy="1695371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953444" y="2673269"/>
              <a:ext cx="1207655" cy="1198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বোস্টন</a:t>
              </a:r>
              <a:endParaRPr lang="en-US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8213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0"/>
          <p:cNvSpPr txBox="1">
            <a:spLocks/>
          </p:cNvSpPr>
          <p:nvPr/>
        </p:nvSpPr>
        <p:spPr>
          <a:xfrm>
            <a:off x="1371830" y="1828800"/>
            <a:ext cx="3227882" cy="3997644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lang="en-US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Content Placeholder 12"/>
          <p:cNvSpPr txBox="1">
            <a:spLocks/>
          </p:cNvSpPr>
          <p:nvPr/>
        </p:nvSpPr>
        <p:spPr>
          <a:xfrm>
            <a:off x="4800600" y="1828800"/>
            <a:ext cx="3325978" cy="3978103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3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28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2800" b="1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BD" sz="2800" b="1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24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2400" b="1" dirty="0" smtClean="0">
                <a:ln/>
                <a:latin typeface="NikoshBAN" pitchFamily="2" charset="0"/>
                <a:cs typeface="NikoshBAN" pitchFamily="2" charset="0"/>
              </a:rPr>
              <a:t>পাঠ : ১৯</a:t>
            </a:r>
            <a:endParaRPr lang="en-US" sz="24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bn-BD" sz="1000" b="1" u="sng" dirty="0" smtClean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bn-BD" sz="1000" b="1" u="sng" dirty="0" smtClean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2800" b="1" u="sng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আলোচনার বিষয়</a:t>
            </a:r>
            <a:endParaRPr lang="en-US" sz="2800" b="1" u="sng" dirty="0" smtClean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28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“সাইবার অপরাধ</a:t>
            </a:r>
            <a:r>
              <a:rPr lang="bn-BD" sz="32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  <a:endParaRPr lang="bn-BD" sz="3200" b="1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14164" y="309725"/>
            <a:ext cx="2334293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u="sng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solidFill>
                <a:srgbClr val="FF0000"/>
              </a:solidFill>
            </a:endParaRPr>
          </a:p>
        </p:txBody>
      </p:sp>
      <p:grpSp>
        <p:nvGrpSpPr>
          <p:cNvPr id="8" name="Group 31"/>
          <p:cNvGrpSpPr/>
          <p:nvPr/>
        </p:nvGrpSpPr>
        <p:grpSpPr>
          <a:xfrm>
            <a:off x="685800" y="1143000"/>
            <a:ext cx="7942768" cy="5130719"/>
            <a:chOff x="-6929" y="51954"/>
            <a:chExt cx="9150929" cy="6830291"/>
          </a:xfrm>
        </p:grpSpPr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12" name="Picture 11" descr="flowerrul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pic>
        <p:nvPicPr>
          <p:cNvPr id="4098" name="Picture 2" descr="C:\Users\RAFI\Desktop\New folder\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2258"/>
            <a:ext cx="1853588" cy="1095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00200" y="2971800"/>
            <a:ext cx="2819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শফিউল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জাভেদ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পারভেজ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মেমোরিয়াল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ইনস্টিটিউট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আলফাডাঙ্গা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="" xmlns:p14="http://schemas.microsoft.com/office/powerpoint/2010/main" val="323898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3" descr="E:\MOTIAR\Motiar D. Content\Class Viii\Picture\পাট ১৯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"/>
            <a:ext cx="60960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6981" name="Picture 5" descr="E:\MOTIAR\Motiar D. Content\Class Viii\Picture\পাট ১৯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338" y="3048000"/>
            <a:ext cx="43434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6259" name="Picture 3" descr="E:\MOTIAR\Motiar D. Content\Class Viii\Picture\পাট ১৯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0655" y="3048000"/>
            <a:ext cx="40767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22338" y="5657671"/>
            <a:ext cx="8540662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কেডিট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কার্ডের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নাম্বর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পেতে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ঐ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ব্যাংকের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ভান্ডার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হ্যাক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করেছিল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3514" y="762000"/>
            <a:ext cx="1646934" cy="1670490"/>
            <a:chOff x="5022538" y="2425664"/>
            <a:chExt cx="1646934" cy="1670490"/>
          </a:xfrm>
        </p:grpSpPr>
        <p:sp>
          <p:nvSpPr>
            <p:cNvPr id="8" name="Oval 7"/>
            <p:cNvSpPr/>
            <p:nvPr/>
          </p:nvSpPr>
          <p:spPr>
            <a:xfrm>
              <a:off x="5022538" y="2425664"/>
              <a:ext cx="1646934" cy="167049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5263726" y="2670302"/>
              <a:ext cx="1164558" cy="1181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সিটি ব্যাংক</a:t>
              </a:r>
              <a:endParaRPr lang="en-US" sz="32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56856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143000"/>
            <a:ext cx="3200400" cy="1066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52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304800"/>
            <a:ext cx="3962400" cy="52322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উত্তরটি বোর্ডে এসে লেখঃ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448580"/>
            <a:ext cx="7086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রামু কোন জেলায় অবস্থিত?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3124200"/>
            <a:ext cx="2743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বান্দরবন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3124200"/>
            <a:ext cx="29718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খাগড়াছড়ি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896380"/>
            <a:ext cx="2743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সেন্টমার্টিন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3896380"/>
            <a:ext cx="29718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চট্টগ্রাম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4658380"/>
            <a:ext cx="7010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(২) কোন ব্যাংকের ক্রেডিট কার্ডের নম্বর হ্যাক হয়েছিল?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6029980"/>
            <a:ext cx="25146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সোনালী ব্যাংক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00" y="5257800"/>
            <a:ext cx="25146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এক্সিম ব্যাংক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6029980"/>
            <a:ext cx="19812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সিটি ব্যাংক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5257800"/>
            <a:ext cx="19812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সুইচ ব্যাংক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9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85655" y="1371600"/>
            <a:ext cx="2895600" cy="523220"/>
          </a:xfrm>
          <a:prstGeom prst="homePlate">
            <a:avLst>
              <a:gd name="adj" fmla="val 627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34100" y="101025"/>
            <a:ext cx="1752600" cy="7371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2" descr="F:\ATAUR PICTUR\PICTURE\FUNNY ICON\t1000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04800"/>
            <a:ext cx="1036321" cy="609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58810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51071"/>
            <a:ext cx="4343400" cy="801529"/>
          </a:xfrm>
          <a:prstGeom prst="downArrowCallout">
            <a:avLst>
              <a:gd name="adj1" fmla="val 12324"/>
              <a:gd name="adj2" fmla="val 235735"/>
              <a:gd name="adj3" fmla="val 25000"/>
              <a:gd name="adj4" fmla="val 6497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প্রশ্ন গুলোর উত্তর দাও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995678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সাইবার অপরাধ কী?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রামুতে কেন বৌদ্ধ বিহার পুড়িয়ে দেওয়া হয়েছিল?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1752600"/>
            <a:ext cx="2514600" cy="2006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4100" y="101025"/>
            <a:ext cx="1752600" cy="7371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304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বাড়ীর কাজ</a:t>
            </a:r>
            <a:endParaRPr lang="en-US" sz="4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10/14/2015</a:t>
            </a:fld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457200" y="4572000"/>
            <a:ext cx="83058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 অপরাধের বিরুদ্ধে প্রচারণার জন্য একটি পোস্টার তৈরি করবে।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Afif\Desktop\নতুন\Picture\1524815_190190467842742_123901811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3340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573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gu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1752600"/>
            <a:ext cx="6629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54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31639866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4098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987804" y="4256003"/>
            <a:ext cx="71064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এ </a:t>
            </a:r>
            <a:r>
              <a:rPr lang="en-US" sz="6000" b="1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?</a:t>
            </a:r>
            <a:endParaRPr lang="en-US" sz="6000" b="1" cap="none" spc="0" dirty="0">
              <a:ln w="1143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7804" y="914400"/>
            <a:ext cx="724179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1927" y="5271666"/>
            <a:ext cx="58674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56066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599" y="1057758"/>
            <a:ext cx="4724401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MOTIAR\Flower\cyber-crime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62" y="2743200"/>
            <a:ext cx="5932838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8743030">
            <a:off x="-418015" y="1914544"/>
            <a:ext cx="340997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u="sng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200" b="1" u="sng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বিষয়..</a:t>
            </a:r>
            <a:endParaRPr lang="en-US" sz="3200" b="1" u="sng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7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 rot="16200000">
            <a:off x="4143827" y="-2104573"/>
            <a:ext cx="964316" cy="5835629"/>
            <a:chOff x="203347" y="240162"/>
            <a:chExt cx="11459562" cy="5591289"/>
          </a:xfrm>
        </p:grpSpPr>
        <p:sp>
          <p:nvSpPr>
            <p:cNvPr id="41" name="Rounded Rectangle 40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09800" y="457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i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শিখনফল</a:t>
            </a:r>
            <a:endParaRPr lang="en-US" sz="4800" i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rinda" pitchFamily="34" charset="0"/>
              <a:cs typeface="Vrind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22098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</a:rPr>
              <a:t>এই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অধ্যায়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পাঠ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শেষে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শিক্ষার্খীরা</a:t>
            </a:r>
            <a:r>
              <a:rPr lang="en-US" dirty="0" smtClean="0">
                <a:solidFill>
                  <a:srgbClr val="7030A0"/>
                </a:solidFill>
              </a:rPr>
              <a:t>-</a:t>
            </a:r>
          </a:p>
          <a:p>
            <a:pPr>
              <a:buFont typeface="Arial" charset="0"/>
              <a:buChar char="•"/>
            </a:pPr>
            <a:r>
              <a:rPr lang="en-US" dirty="0" err="1" smtClean="0">
                <a:solidFill>
                  <a:srgbClr val="002060"/>
                </a:solidFill>
                <a:latin typeface="3000"/>
              </a:rPr>
              <a:t>সাইবার</a:t>
            </a:r>
            <a:r>
              <a:rPr lang="en-US" dirty="0" smtClean="0">
                <a:solidFill>
                  <a:srgbClr val="002060"/>
                </a:solidFill>
                <a:latin typeface="300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3000"/>
              </a:rPr>
              <a:t>অপরাধ</a:t>
            </a:r>
            <a:r>
              <a:rPr lang="en-US" dirty="0" smtClean="0">
                <a:solidFill>
                  <a:srgbClr val="002060"/>
                </a:solidFill>
                <a:latin typeface="300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3000"/>
              </a:rPr>
              <a:t>কি</a:t>
            </a:r>
            <a:r>
              <a:rPr lang="en-US" dirty="0" smtClean="0">
                <a:solidFill>
                  <a:srgbClr val="002060"/>
                </a:solidFill>
                <a:latin typeface="300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3000"/>
              </a:rPr>
              <a:t>তা</a:t>
            </a:r>
            <a:r>
              <a:rPr lang="en-US" dirty="0" smtClean="0">
                <a:solidFill>
                  <a:srgbClr val="002060"/>
                </a:solidFill>
                <a:latin typeface="300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3000"/>
              </a:rPr>
              <a:t>বলতে</a:t>
            </a:r>
            <a:r>
              <a:rPr lang="en-US" dirty="0" smtClean="0">
                <a:solidFill>
                  <a:srgbClr val="002060"/>
                </a:solidFill>
                <a:latin typeface="300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3000"/>
              </a:rPr>
              <a:t>পারবে</a:t>
            </a:r>
            <a:r>
              <a:rPr lang="en-US" dirty="0" smtClean="0">
                <a:solidFill>
                  <a:srgbClr val="002060"/>
                </a:solidFill>
                <a:latin typeface="3000"/>
              </a:rPr>
              <a:t> ।</a:t>
            </a:r>
          </a:p>
          <a:p>
            <a:pPr>
              <a:buFont typeface="Arial" charset="0"/>
              <a:buChar char="•"/>
            </a:pPr>
            <a:r>
              <a:rPr lang="en-US" dirty="0" err="1" smtClean="0">
                <a:solidFill>
                  <a:srgbClr val="002060"/>
                </a:solidFill>
                <a:latin typeface="3000"/>
              </a:rPr>
              <a:t>সম্প্রতি</a:t>
            </a:r>
            <a:r>
              <a:rPr lang="en-US" dirty="0" smtClean="0">
                <a:solidFill>
                  <a:srgbClr val="002060"/>
                </a:solidFill>
                <a:latin typeface="300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3000"/>
              </a:rPr>
              <a:t>ঘটে</a:t>
            </a:r>
            <a:r>
              <a:rPr lang="en-US" dirty="0" smtClean="0">
                <a:solidFill>
                  <a:srgbClr val="002060"/>
                </a:solidFill>
                <a:latin typeface="300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3000"/>
              </a:rPr>
              <a:t>যাওয়া</a:t>
            </a:r>
            <a:r>
              <a:rPr lang="en-US" dirty="0" smtClean="0">
                <a:solidFill>
                  <a:srgbClr val="002060"/>
                </a:solidFill>
                <a:latin typeface="300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3000"/>
              </a:rPr>
              <a:t>সাইবার</a:t>
            </a:r>
            <a:r>
              <a:rPr lang="en-US" dirty="0" smtClean="0">
                <a:solidFill>
                  <a:srgbClr val="002060"/>
                </a:solidFill>
                <a:latin typeface="300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3000"/>
              </a:rPr>
              <a:t>আপরাধের</a:t>
            </a:r>
            <a:r>
              <a:rPr lang="en-US" dirty="0" smtClean="0">
                <a:solidFill>
                  <a:srgbClr val="002060"/>
                </a:solidFill>
                <a:latin typeface="300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3000"/>
              </a:rPr>
              <a:t>বর্ণানা</a:t>
            </a:r>
            <a:r>
              <a:rPr lang="en-US" dirty="0" smtClean="0">
                <a:solidFill>
                  <a:srgbClr val="002060"/>
                </a:solidFill>
                <a:latin typeface="300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3000"/>
              </a:rPr>
              <a:t>করতে</a:t>
            </a:r>
            <a:r>
              <a:rPr lang="en-US" dirty="0" smtClean="0">
                <a:solidFill>
                  <a:srgbClr val="002060"/>
                </a:solidFill>
                <a:latin typeface="300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3000"/>
              </a:rPr>
              <a:t>পারবে</a:t>
            </a:r>
            <a:r>
              <a:rPr lang="en-US" dirty="0" smtClean="0">
                <a:solidFill>
                  <a:srgbClr val="002060"/>
                </a:solidFill>
                <a:latin typeface="3000"/>
              </a:rPr>
              <a:t> ।</a:t>
            </a:r>
          </a:p>
          <a:p>
            <a:pPr>
              <a:buFont typeface="Arial" charset="0"/>
              <a:buChar char="•"/>
            </a:pPr>
            <a:r>
              <a:rPr lang="en-US" dirty="0" err="1" smtClean="0">
                <a:solidFill>
                  <a:srgbClr val="002060"/>
                </a:solidFill>
                <a:latin typeface="3000"/>
              </a:rPr>
              <a:t>প্রচলিত</a:t>
            </a:r>
            <a:r>
              <a:rPr lang="en-US" dirty="0" smtClean="0">
                <a:solidFill>
                  <a:srgbClr val="002060"/>
                </a:solidFill>
                <a:latin typeface="300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3000"/>
              </a:rPr>
              <a:t>কিছু</a:t>
            </a:r>
            <a:r>
              <a:rPr lang="en-US" dirty="0" smtClean="0">
                <a:solidFill>
                  <a:srgbClr val="002060"/>
                </a:solidFill>
                <a:latin typeface="300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3000"/>
              </a:rPr>
              <a:t>সাইবার</a:t>
            </a:r>
            <a:r>
              <a:rPr lang="en-US" dirty="0" smtClean="0">
                <a:solidFill>
                  <a:srgbClr val="002060"/>
                </a:solidFill>
                <a:latin typeface="300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3000"/>
              </a:rPr>
              <a:t>আপরাধ</a:t>
            </a:r>
            <a:r>
              <a:rPr lang="en-US" dirty="0" smtClean="0">
                <a:solidFill>
                  <a:srgbClr val="002060"/>
                </a:solidFill>
                <a:latin typeface="300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3000"/>
              </a:rPr>
              <a:t>ব্যাখ্যা</a:t>
            </a:r>
            <a:r>
              <a:rPr lang="en-US" dirty="0" smtClean="0">
                <a:solidFill>
                  <a:srgbClr val="002060"/>
                </a:solidFill>
                <a:latin typeface="300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3000"/>
              </a:rPr>
              <a:t>করতে</a:t>
            </a:r>
            <a:r>
              <a:rPr lang="en-US" dirty="0" smtClean="0">
                <a:solidFill>
                  <a:srgbClr val="002060"/>
                </a:solidFill>
                <a:latin typeface="300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3000"/>
              </a:rPr>
              <a:t>পারবে</a:t>
            </a:r>
            <a:r>
              <a:rPr lang="en-US" dirty="0" smtClean="0">
                <a:solidFill>
                  <a:srgbClr val="002060"/>
                </a:solidFill>
                <a:latin typeface="3000"/>
              </a:rPr>
              <a:t> ।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49093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762000"/>
            <a:ext cx="5105400" cy="769441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267200"/>
            <a:ext cx="8077200" cy="17543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5234" name="Picture 2" descr="E:\MOTIAR\Motiar D. Content\Class Viii\Picture\পাট ১৯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52600"/>
            <a:ext cx="6096000" cy="236220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34038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86200"/>
            <a:ext cx="8262514" cy="83099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সম্প্রতি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অপরাধ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RAFI\Desktop\New folder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4958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642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3" descr="E:\MOTIAR\Motiar D. Content\Class Viii\Picture\পাট ১৯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100" y="823118"/>
            <a:ext cx="4343400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14400" y="4572000"/>
            <a:ext cx="7315200" cy="1323439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২০১২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সালের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সেপ্টেম্বর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মাসে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চট্টগ্রামের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রামুতে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অত্যন্ত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দুঃখজনক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ঘটনা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ঘটে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6629400" y="1981200"/>
            <a:ext cx="6858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RAFI\Desktop\New folder\C-10201307140835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31837"/>
            <a:ext cx="3733800" cy="3382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0450" y="115232"/>
            <a:ext cx="20764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ঘটনাঃ ১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0338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OTIAR\D,contennt Picture 2\sib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934200" cy="3200400"/>
          </a:xfrm>
          <a:prstGeom prst="rect">
            <a:avLst/>
          </a:prstGeom>
          <a:ln w="88900" cap="sq" cmpd="thickThin">
            <a:solidFill>
              <a:srgbClr val="00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533400"/>
            <a:ext cx="6248400" cy="76944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রামুতে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পুড়িয়ে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105400"/>
            <a:ext cx="7848600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কিছু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দুর্বৃত্ত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মানুষজনকে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ধর্ম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বিদ্বেষী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কথা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বুঝিয়ে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কয়েকটি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বৌদ্ধ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বিহার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পুড়িয়ে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দেয়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।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795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461</Words>
  <Application>Microsoft Office PowerPoint</Application>
  <PresentationFormat>On-screen Show (4:3)</PresentationFormat>
  <Paragraphs>95</Paragraphs>
  <Slides>24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</dc:creator>
  <cp:lastModifiedBy>S DASS</cp:lastModifiedBy>
  <cp:revision>52</cp:revision>
  <dcterms:created xsi:type="dcterms:W3CDTF">2015-10-11T04:29:37Z</dcterms:created>
  <dcterms:modified xsi:type="dcterms:W3CDTF">2015-10-13T23:56:35Z</dcterms:modified>
</cp:coreProperties>
</file>