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74" r:id="rId5"/>
    <p:sldId id="275" r:id="rId6"/>
    <p:sldId id="276" r:id="rId7"/>
    <p:sldId id="263" r:id="rId8"/>
    <p:sldId id="259" r:id="rId9"/>
    <p:sldId id="260" r:id="rId10"/>
    <p:sldId id="261" r:id="rId11"/>
    <p:sldId id="262" r:id="rId12"/>
    <p:sldId id="264" r:id="rId13"/>
    <p:sldId id="265" r:id="rId14"/>
    <p:sldId id="267" r:id="rId15"/>
    <p:sldId id="268" r:id="rId16"/>
    <p:sldId id="27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A3258B-ED28-40EB-B359-C3272D2ABEC0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AU"/>
        </a:p>
      </dgm:t>
    </dgm:pt>
    <dgm:pt modelId="{315A39DC-8CBB-488A-AC6E-FC3DDAA89FB4}">
      <dgm:prSet phldrT="[Text]"/>
      <dgm:spPr/>
      <dgm:t>
        <a:bodyPr/>
        <a:lstStyle/>
        <a:p>
          <a:r>
            <a:rPr lang="bn-BD" dirty="0" smtClean="0"/>
            <a:t>গোলাপ</a:t>
          </a:r>
          <a:endParaRPr lang="en-AU" dirty="0"/>
        </a:p>
      </dgm:t>
    </dgm:pt>
    <dgm:pt modelId="{FA1EF72B-FD76-4EC1-9C10-72532966372D}" type="parTrans" cxnId="{4A5EDA24-5720-4A17-9B7A-00426CA3C0D2}">
      <dgm:prSet/>
      <dgm:spPr/>
      <dgm:t>
        <a:bodyPr/>
        <a:lstStyle/>
        <a:p>
          <a:endParaRPr lang="en-AU"/>
        </a:p>
      </dgm:t>
    </dgm:pt>
    <dgm:pt modelId="{CEB8DE7E-E98E-4140-A719-54FBD221D64F}" type="sibTrans" cxnId="{4A5EDA24-5720-4A17-9B7A-00426CA3C0D2}">
      <dgm:prSet/>
      <dgm:spPr/>
      <dgm:t>
        <a:bodyPr/>
        <a:lstStyle/>
        <a:p>
          <a:endParaRPr lang="en-AU"/>
        </a:p>
      </dgm:t>
    </dgm:pt>
    <dgm:pt modelId="{0DF05340-737D-450C-B745-1F709477F63E}">
      <dgm:prSet phldrT="[Text]"/>
      <dgm:spPr/>
      <dgm:t>
        <a:bodyPr/>
        <a:lstStyle/>
        <a:p>
          <a:r>
            <a:rPr lang="bn-BD" dirty="0" smtClean="0"/>
            <a:t>বীজ</a:t>
          </a:r>
          <a:endParaRPr lang="en-AU" dirty="0"/>
        </a:p>
      </dgm:t>
    </dgm:pt>
    <dgm:pt modelId="{8F0E1933-E771-4C4D-8B3E-AB012EFB600E}" type="parTrans" cxnId="{9551A3C6-34F2-45D5-95C7-FA2E3864CC87}">
      <dgm:prSet/>
      <dgm:spPr/>
      <dgm:t>
        <a:bodyPr/>
        <a:lstStyle/>
        <a:p>
          <a:endParaRPr lang="en-AU"/>
        </a:p>
      </dgm:t>
    </dgm:pt>
    <dgm:pt modelId="{2E7EE358-8C5B-495A-B0B1-F587DE1D3B17}" type="sibTrans" cxnId="{9551A3C6-34F2-45D5-95C7-FA2E3864CC87}">
      <dgm:prSet/>
      <dgm:spPr/>
      <dgm:t>
        <a:bodyPr/>
        <a:lstStyle/>
        <a:p>
          <a:endParaRPr lang="en-AU"/>
        </a:p>
      </dgm:t>
    </dgm:pt>
    <dgm:pt modelId="{6C3A028E-1F4E-41DD-8264-0DE777099818}">
      <dgm:prSet phldrT="[Text]"/>
      <dgm:spPr/>
      <dgm:t>
        <a:bodyPr/>
        <a:lstStyle/>
        <a:p>
          <a:r>
            <a:rPr lang="bn-BD" dirty="0" smtClean="0"/>
            <a:t>কলি</a:t>
          </a:r>
          <a:endParaRPr lang="en-AU" dirty="0"/>
        </a:p>
      </dgm:t>
    </dgm:pt>
    <dgm:pt modelId="{0B58DEB9-C6E2-4EFC-ABAF-4D7AF7B60FE1}" type="parTrans" cxnId="{361B979A-C03D-42DC-B4A3-AE4C626FB63F}">
      <dgm:prSet/>
      <dgm:spPr/>
      <dgm:t>
        <a:bodyPr/>
        <a:lstStyle/>
        <a:p>
          <a:endParaRPr lang="en-AU"/>
        </a:p>
      </dgm:t>
    </dgm:pt>
    <dgm:pt modelId="{6AB2CD1E-FA39-489E-BBFB-FF464A9353BD}" type="sibTrans" cxnId="{361B979A-C03D-42DC-B4A3-AE4C626FB63F}">
      <dgm:prSet/>
      <dgm:spPr/>
      <dgm:t>
        <a:bodyPr/>
        <a:lstStyle/>
        <a:p>
          <a:endParaRPr lang="en-AU"/>
        </a:p>
      </dgm:t>
    </dgm:pt>
    <dgm:pt modelId="{D6080D62-9DD3-4170-9555-B8577DD37C20}">
      <dgm:prSet phldrT="[Text]"/>
      <dgm:spPr/>
      <dgm:t>
        <a:bodyPr/>
        <a:lstStyle/>
        <a:p>
          <a:r>
            <a:rPr lang="bn-BD" dirty="0" smtClean="0"/>
            <a:t>চারা</a:t>
          </a:r>
          <a:endParaRPr lang="en-AU" dirty="0"/>
        </a:p>
      </dgm:t>
    </dgm:pt>
    <dgm:pt modelId="{FBEC10E0-7EC7-4268-9461-785416AB6897}" type="parTrans" cxnId="{1C6D4D86-0A9D-428E-B5C4-77641762A707}">
      <dgm:prSet/>
      <dgm:spPr/>
      <dgm:t>
        <a:bodyPr/>
        <a:lstStyle/>
        <a:p>
          <a:endParaRPr lang="en-AU"/>
        </a:p>
      </dgm:t>
    </dgm:pt>
    <dgm:pt modelId="{05CDD69C-9DF5-4CC3-86FF-2E8803A40DA9}" type="sibTrans" cxnId="{1C6D4D86-0A9D-428E-B5C4-77641762A707}">
      <dgm:prSet/>
      <dgm:spPr/>
      <dgm:t>
        <a:bodyPr/>
        <a:lstStyle/>
        <a:p>
          <a:endParaRPr lang="en-AU"/>
        </a:p>
      </dgm:t>
    </dgm:pt>
    <dgm:pt modelId="{7597208C-AB1E-4F80-B782-852BB8302851}">
      <dgm:prSet phldrT="[Text]"/>
      <dgm:spPr/>
      <dgm:t>
        <a:bodyPr/>
        <a:lstStyle/>
        <a:p>
          <a:r>
            <a:rPr lang="bn-BD" dirty="0" smtClean="0"/>
            <a:t>ফুল</a:t>
          </a:r>
          <a:endParaRPr lang="en-AU" dirty="0"/>
        </a:p>
      </dgm:t>
    </dgm:pt>
    <dgm:pt modelId="{27593DE2-7D27-4D9F-B5B0-BAF9B7B8319C}" type="parTrans" cxnId="{45602519-2223-48B2-A30A-C8CD329BF014}">
      <dgm:prSet/>
      <dgm:spPr/>
      <dgm:t>
        <a:bodyPr/>
        <a:lstStyle/>
        <a:p>
          <a:endParaRPr lang="en-AU"/>
        </a:p>
      </dgm:t>
    </dgm:pt>
    <dgm:pt modelId="{F0FB06C9-86C7-4235-889F-9F363190703D}" type="sibTrans" cxnId="{45602519-2223-48B2-A30A-C8CD329BF014}">
      <dgm:prSet/>
      <dgm:spPr/>
      <dgm:t>
        <a:bodyPr/>
        <a:lstStyle/>
        <a:p>
          <a:endParaRPr lang="en-AU"/>
        </a:p>
      </dgm:t>
    </dgm:pt>
    <dgm:pt modelId="{C51CF996-C018-4973-B839-DEF7B4F6DCE0}" type="pres">
      <dgm:prSet presAssocID="{38A3258B-ED28-40EB-B359-C3272D2ABE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029851BB-A5AB-4216-A7FF-68A8AC38166D}" type="pres">
      <dgm:prSet presAssocID="{315A39DC-8CBB-488A-AC6E-FC3DDAA89FB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50F7859-5A8B-458C-AF5F-A513A3DB4B87}" type="pres">
      <dgm:prSet presAssocID="{315A39DC-8CBB-488A-AC6E-FC3DDAA89FB4}" presName="spNode" presStyleCnt="0"/>
      <dgm:spPr/>
    </dgm:pt>
    <dgm:pt modelId="{30AA4C5A-DA38-4680-98A5-7AC10B93D781}" type="pres">
      <dgm:prSet presAssocID="{CEB8DE7E-E98E-4140-A719-54FBD221D64F}" presName="sibTrans" presStyleLbl="sibTrans1D1" presStyleIdx="0" presStyleCnt="5"/>
      <dgm:spPr/>
      <dgm:t>
        <a:bodyPr/>
        <a:lstStyle/>
        <a:p>
          <a:endParaRPr lang="en-AU"/>
        </a:p>
      </dgm:t>
    </dgm:pt>
    <dgm:pt modelId="{89B7D246-2965-4797-B16C-EF6B139FAAF3}" type="pres">
      <dgm:prSet presAssocID="{0DF05340-737D-450C-B745-1F709477F63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C7C6112-BF97-49E6-90A9-2834C7446EC9}" type="pres">
      <dgm:prSet presAssocID="{0DF05340-737D-450C-B745-1F709477F63E}" presName="spNode" presStyleCnt="0"/>
      <dgm:spPr/>
    </dgm:pt>
    <dgm:pt modelId="{EAF93366-E2F6-4572-ACF2-5399061CEC73}" type="pres">
      <dgm:prSet presAssocID="{2E7EE358-8C5B-495A-B0B1-F587DE1D3B17}" presName="sibTrans" presStyleLbl="sibTrans1D1" presStyleIdx="1" presStyleCnt="5"/>
      <dgm:spPr/>
      <dgm:t>
        <a:bodyPr/>
        <a:lstStyle/>
        <a:p>
          <a:endParaRPr lang="en-AU"/>
        </a:p>
      </dgm:t>
    </dgm:pt>
    <dgm:pt modelId="{37E99131-DF06-4FF3-8A44-C06A37A3C114}" type="pres">
      <dgm:prSet presAssocID="{6C3A028E-1F4E-41DD-8264-0DE77709981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4EEBA1F-DE2E-47F9-BE9A-7CADCBDD95E7}" type="pres">
      <dgm:prSet presAssocID="{6C3A028E-1F4E-41DD-8264-0DE777099818}" presName="spNode" presStyleCnt="0"/>
      <dgm:spPr/>
    </dgm:pt>
    <dgm:pt modelId="{892AFC73-C646-47F9-B483-19FAE5074261}" type="pres">
      <dgm:prSet presAssocID="{6AB2CD1E-FA39-489E-BBFB-FF464A9353BD}" presName="sibTrans" presStyleLbl="sibTrans1D1" presStyleIdx="2" presStyleCnt="5"/>
      <dgm:spPr/>
      <dgm:t>
        <a:bodyPr/>
        <a:lstStyle/>
        <a:p>
          <a:endParaRPr lang="en-AU"/>
        </a:p>
      </dgm:t>
    </dgm:pt>
    <dgm:pt modelId="{06F04EE0-7080-4E45-9AEC-72DA6B944928}" type="pres">
      <dgm:prSet presAssocID="{D6080D62-9DD3-4170-9555-B8577DD37C2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FEE61A8-8475-44FD-A210-C2F83C8F912F}" type="pres">
      <dgm:prSet presAssocID="{D6080D62-9DD3-4170-9555-B8577DD37C20}" presName="spNode" presStyleCnt="0"/>
      <dgm:spPr/>
    </dgm:pt>
    <dgm:pt modelId="{0E060E58-413F-43C7-8CB2-D2CA7AF81452}" type="pres">
      <dgm:prSet presAssocID="{05CDD69C-9DF5-4CC3-86FF-2E8803A40DA9}" presName="sibTrans" presStyleLbl="sibTrans1D1" presStyleIdx="3" presStyleCnt="5"/>
      <dgm:spPr/>
      <dgm:t>
        <a:bodyPr/>
        <a:lstStyle/>
        <a:p>
          <a:endParaRPr lang="en-AU"/>
        </a:p>
      </dgm:t>
    </dgm:pt>
    <dgm:pt modelId="{0F97C3E9-E58D-4D3B-AFCA-27C2CA3942BE}" type="pres">
      <dgm:prSet presAssocID="{7597208C-AB1E-4F80-B782-852BB830285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6BA0112-D96B-4A59-8860-80D1F3624D79}" type="pres">
      <dgm:prSet presAssocID="{7597208C-AB1E-4F80-B782-852BB8302851}" presName="spNode" presStyleCnt="0"/>
      <dgm:spPr/>
    </dgm:pt>
    <dgm:pt modelId="{52ACC197-90A6-411E-A4DC-59C317E77279}" type="pres">
      <dgm:prSet presAssocID="{F0FB06C9-86C7-4235-889F-9F363190703D}" presName="sibTrans" presStyleLbl="sibTrans1D1" presStyleIdx="4" presStyleCnt="5"/>
      <dgm:spPr/>
      <dgm:t>
        <a:bodyPr/>
        <a:lstStyle/>
        <a:p>
          <a:endParaRPr lang="en-AU"/>
        </a:p>
      </dgm:t>
    </dgm:pt>
  </dgm:ptLst>
  <dgm:cxnLst>
    <dgm:cxn modelId="{361B979A-C03D-42DC-B4A3-AE4C626FB63F}" srcId="{38A3258B-ED28-40EB-B359-C3272D2ABEC0}" destId="{6C3A028E-1F4E-41DD-8264-0DE777099818}" srcOrd="2" destOrd="0" parTransId="{0B58DEB9-C6E2-4EFC-ABAF-4D7AF7B60FE1}" sibTransId="{6AB2CD1E-FA39-489E-BBFB-FF464A9353BD}"/>
    <dgm:cxn modelId="{B4079C07-EA7F-4D51-BAF1-B4C4C0C2708E}" type="presOf" srcId="{315A39DC-8CBB-488A-AC6E-FC3DDAA89FB4}" destId="{029851BB-A5AB-4216-A7FF-68A8AC38166D}" srcOrd="0" destOrd="0" presId="urn:microsoft.com/office/officeart/2005/8/layout/cycle6"/>
    <dgm:cxn modelId="{2F385D82-65A5-484A-AE76-476A3D0E5315}" type="presOf" srcId="{F0FB06C9-86C7-4235-889F-9F363190703D}" destId="{52ACC197-90A6-411E-A4DC-59C317E77279}" srcOrd="0" destOrd="0" presId="urn:microsoft.com/office/officeart/2005/8/layout/cycle6"/>
    <dgm:cxn modelId="{6A97B1B1-8673-4E5D-B6D1-D4B6DF4E0CF9}" type="presOf" srcId="{05CDD69C-9DF5-4CC3-86FF-2E8803A40DA9}" destId="{0E060E58-413F-43C7-8CB2-D2CA7AF81452}" srcOrd="0" destOrd="0" presId="urn:microsoft.com/office/officeart/2005/8/layout/cycle6"/>
    <dgm:cxn modelId="{9907FA1E-660A-458D-BA6F-948449DFCDB4}" type="presOf" srcId="{6AB2CD1E-FA39-489E-BBFB-FF464A9353BD}" destId="{892AFC73-C646-47F9-B483-19FAE5074261}" srcOrd="0" destOrd="0" presId="urn:microsoft.com/office/officeart/2005/8/layout/cycle6"/>
    <dgm:cxn modelId="{004BA3AA-6709-490F-817C-AFC1F06C097E}" type="presOf" srcId="{6C3A028E-1F4E-41DD-8264-0DE777099818}" destId="{37E99131-DF06-4FF3-8A44-C06A37A3C114}" srcOrd="0" destOrd="0" presId="urn:microsoft.com/office/officeart/2005/8/layout/cycle6"/>
    <dgm:cxn modelId="{6FEE5E8F-B9D7-488B-9719-695C0B6923F2}" type="presOf" srcId="{0DF05340-737D-450C-B745-1F709477F63E}" destId="{89B7D246-2965-4797-B16C-EF6B139FAAF3}" srcOrd="0" destOrd="0" presId="urn:microsoft.com/office/officeart/2005/8/layout/cycle6"/>
    <dgm:cxn modelId="{1C6D4D86-0A9D-428E-B5C4-77641762A707}" srcId="{38A3258B-ED28-40EB-B359-C3272D2ABEC0}" destId="{D6080D62-9DD3-4170-9555-B8577DD37C20}" srcOrd="3" destOrd="0" parTransId="{FBEC10E0-7EC7-4268-9461-785416AB6897}" sibTransId="{05CDD69C-9DF5-4CC3-86FF-2E8803A40DA9}"/>
    <dgm:cxn modelId="{51A1BF43-B772-4164-A5D7-C8A7DF161395}" type="presOf" srcId="{CEB8DE7E-E98E-4140-A719-54FBD221D64F}" destId="{30AA4C5A-DA38-4680-98A5-7AC10B93D781}" srcOrd="0" destOrd="0" presId="urn:microsoft.com/office/officeart/2005/8/layout/cycle6"/>
    <dgm:cxn modelId="{01639090-E1CE-4C22-8768-F4AB548A10D1}" type="presOf" srcId="{2E7EE358-8C5B-495A-B0B1-F587DE1D3B17}" destId="{EAF93366-E2F6-4572-ACF2-5399061CEC73}" srcOrd="0" destOrd="0" presId="urn:microsoft.com/office/officeart/2005/8/layout/cycle6"/>
    <dgm:cxn modelId="{4A5EDA24-5720-4A17-9B7A-00426CA3C0D2}" srcId="{38A3258B-ED28-40EB-B359-C3272D2ABEC0}" destId="{315A39DC-8CBB-488A-AC6E-FC3DDAA89FB4}" srcOrd="0" destOrd="0" parTransId="{FA1EF72B-FD76-4EC1-9C10-72532966372D}" sibTransId="{CEB8DE7E-E98E-4140-A719-54FBD221D64F}"/>
    <dgm:cxn modelId="{CBB8061D-DD62-4A9B-8933-C22A9A476909}" type="presOf" srcId="{7597208C-AB1E-4F80-B782-852BB8302851}" destId="{0F97C3E9-E58D-4D3B-AFCA-27C2CA3942BE}" srcOrd="0" destOrd="0" presId="urn:microsoft.com/office/officeart/2005/8/layout/cycle6"/>
    <dgm:cxn modelId="{768BC95C-49DA-4899-A00E-47805DF08F47}" type="presOf" srcId="{D6080D62-9DD3-4170-9555-B8577DD37C20}" destId="{06F04EE0-7080-4E45-9AEC-72DA6B944928}" srcOrd="0" destOrd="0" presId="urn:microsoft.com/office/officeart/2005/8/layout/cycle6"/>
    <dgm:cxn modelId="{9551A3C6-34F2-45D5-95C7-FA2E3864CC87}" srcId="{38A3258B-ED28-40EB-B359-C3272D2ABEC0}" destId="{0DF05340-737D-450C-B745-1F709477F63E}" srcOrd="1" destOrd="0" parTransId="{8F0E1933-E771-4C4D-8B3E-AB012EFB600E}" sibTransId="{2E7EE358-8C5B-495A-B0B1-F587DE1D3B17}"/>
    <dgm:cxn modelId="{45602519-2223-48B2-A30A-C8CD329BF014}" srcId="{38A3258B-ED28-40EB-B359-C3272D2ABEC0}" destId="{7597208C-AB1E-4F80-B782-852BB8302851}" srcOrd="4" destOrd="0" parTransId="{27593DE2-7D27-4D9F-B5B0-BAF9B7B8319C}" sibTransId="{F0FB06C9-86C7-4235-889F-9F363190703D}"/>
    <dgm:cxn modelId="{104278E8-06E1-4ED0-9729-1DF5D4A422BA}" type="presOf" srcId="{38A3258B-ED28-40EB-B359-C3272D2ABEC0}" destId="{C51CF996-C018-4973-B839-DEF7B4F6DCE0}" srcOrd="0" destOrd="0" presId="urn:microsoft.com/office/officeart/2005/8/layout/cycle6"/>
    <dgm:cxn modelId="{8E99F42B-277A-4C74-B497-15BBBCBA7887}" type="presParOf" srcId="{C51CF996-C018-4973-B839-DEF7B4F6DCE0}" destId="{029851BB-A5AB-4216-A7FF-68A8AC38166D}" srcOrd="0" destOrd="0" presId="urn:microsoft.com/office/officeart/2005/8/layout/cycle6"/>
    <dgm:cxn modelId="{4D5D7578-465E-4610-B8C5-81D440B0CBF4}" type="presParOf" srcId="{C51CF996-C018-4973-B839-DEF7B4F6DCE0}" destId="{950F7859-5A8B-458C-AF5F-A513A3DB4B87}" srcOrd="1" destOrd="0" presId="urn:microsoft.com/office/officeart/2005/8/layout/cycle6"/>
    <dgm:cxn modelId="{E5837E40-3E98-474D-AF13-616BDD5C7DE1}" type="presParOf" srcId="{C51CF996-C018-4973-B839-DEF7B4F6DCE0}" destId="{30AA4C5A-DA38-4680-98A5-7AC10B93D781}" srcOrd="2" destOrd="0" presId="urn:microsoft.com/office/officeart/2005/8/layout/cycle6"/>
    <dgm:cxn modelId="{83A73D62-5DAE-4994-94CD-C442C80AACCC}" type="presParOf" srcId="{C51CF996-C018-4973-B839-DEF7B4F6DCE0}" destId="{89B7D246-2965-4797-B16C-EF6B139FAAF3}" srcOrd="3" destOrd="0" presId="urn:microsoft.com/office/officeart/2005/8/layout/cycle6"/>
    <dgm:cxn modelId="{49796875-296C-40D5-93F9-2F5C0A715175}" type="presParOf" srcId="{C51CF996-C018-4973-B839-DEF7B4F6DCE0}" destId="{DC7C6112-BF97-49E6-90A9-2834C7446EC9}" srcOrd="4" destOrd="0" presId="urn:microsoft.com/office/officeart/2005/8/layout/cycle6"/>
    <dgm:cxn modelId="{6A9D1878-D283-4388-879E-BDE4AE235F28}" type="presParOf" srcId="{C51CF996-C018-4973-B839-DEF7B4F6DCE0}" destId="{EAF93366-E2F6-4572-ACF2-5399061CEC73}" srcOrd="5" destOrd="0" presId="urn:microsoft.com/office/officeart/2005/8/layout/cycle6"/>
    <dgm:cxn modelId="{1A35FDF6-888F-43BC-9F1F-0AD9B1AC72E4}" type="presParOf" srcId="{C51CF996-C018-4973-B839-DEF7B4F6DCE0}" destId="{37E99131-DF06-4FF3-8A44-C06A37A3C114}" srcOrd="6" destOrd="0" presId="urn:microsoft.com/office/officeart/2005/8/layout/cycle6"/>
    <dgm:cxn modelId="{21B13BF7-1BE9-4D87-A1F3-B9921D9208A6}" type="presParOf" srcId="{C51CF996-C018-4973-B839-DEF7B4F6DCE0}" destId="{94EEBA1F-DE2E-47F9-BE9A-7CADCBDD95E7}" srcOrd="7" destOrd="0" presId="urn:microsoft.com/office/officeart/2005/8/layout/cycle6"/>
    <dgm:cxn modelId="{49F3D147-3E4B-46A6-B515-7FDACE72A7FD}" type="presParOf" srcId="{C51CF996-C018-4973-B839-DEF7B4F6DCE0}" destId="{892AFC73-C646-47F9-B483-19FAE5074261}" srcOrd="8" destOrd="0" presId="urn:microsoft.com/office/officeart/2005/8/layout/cycle6"/>
    <dgm:cxn modelId="{572E9D19-40E3-49E1-8DC5-DBEEDDB5CE96}" type="presParOf" srcId="{C51CF996-C018-4973-B839-DEF7B4F6DCE0}" destId="{06F04EE0-7080-4E45-9AEC-72DA6B944928}" srcOrd="9" destOrd="0" presId="urn:microsoft.com/office/officeart/2005/8/layout/cycle6"/>
    <dgm:cxn modelId="{5600C03E-265E-4A45-B954-8B346A42A4C6}" type="presParOf" srcId="{C51CF996-C018-4973-B839-DEF7B4F6DCE0}" destId="{2FEE61A8-8475-44FD-A210-C2F83C8F912F}" srcOrd="10" destOrd="0" presId="urn:microsoft.com/office/officeart/2005/8/layout/cycle6"/>
    <dgm:cxn modelId="{792B11D2-D95F-4181-8BFE-4E5D95D70C26}" type="presParOf" srcId="{C51CF996-C018-4973-B839-DEF7B4F6DCE0}" destId="{0E060E58-413F-43C7-8CB2-D2CA7AF81452}" srcOrd="11" destOrd="0" presId="urn:microsoft.com/office/officeart/2005/8/layout/cycle6"/>
    <dgm:cxn modelId="{46D1C0CE-5712-4636-A03C-D962B7FB52F0}" type="presParOf" srcId="{C51CF996-C018-4973-B839-DEF7B4F6DCE0}" destId="{0F97C3E9-E58D-4D3B-AFCA-27C2CA3942BE}" srcOrd="12" destOrd="0" presId="urn:microsoft.com/office/officeart/2005/8/layout/cycle6"/>
    <dgm:cxn modelId="{74DF99DB-5D1B-4BD2-9195-4D0B39B3DD3C}" type="presParOf" srcId="{C51CF996-C018-4973-B839-DEF7B4F6DCE0}" destId="{46BA0112-D96B-4A59-8860-80D1F3624D79}" srcOrd="13" destOrd="0" presId="urn:microsoft.com/office/officeart/2005/8/layout/cycle6"/>
    <dgm:cxn modelId="{065E4EAF-A7CE-48B5-BEAA-B9CB9B393DC1}" type="presParOf" srcId="{C51CF996-C018-4973-B839-DEF7B4F6DCE0}" destId="{52ACC197-90A6-411E-A4DC-59C317E7727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EEE4EF-7419-4A7C-9A26-C7D8589F2397}" type="doc">
      <dgm:prSet loTypeId="urn:microsoft.com/office/officeart/2005/8/layout/vList3" loCatId="list" qsTypeId="urn:microsoft.com/office/officeart/2005/8/quickstyle/3d7" qsCatId="3D" csTypeId="urn:microsoft.com/office/officeart/2005/8/colors/accent1_2" csCatId="accent1" phldr="1"/>
      <dgm:spPr/>
    </dgm:pt>
    <dgm:pt modelId="{025D25C1-74A9-4AB9-8C1F-E3F8E47094D5}">
      <dgm:prSet phldrT="[Text]"/>
      <dgm:spPr/>
      <dgm:t>
        <a:bodyPr/>
        <a:lstStyle/>
        <a:p>
          <a:r>
            <a:rPr lang="bn-BD" dirty="0" smtClean="0"/>
            <a:t>ঘোড়া</a:t>
          </a:r>
          <a:endParaRPr lang="en-AU" dirty="0"/>
        </a:p>
      </dgm:t>
    </dgm:pt>
    <dgm:pt modelId="{C66F4864-08D1-43F2-9C78-9D628310CBF8}" type="parTrans" cxnId="{1DE79AD6-4841-4053-92E1-EB29E8F48CA6}">
      <dgm:prSet/>
      <dgm:spPr/>
      <dgm:t>
        <a:bodyPr/>
        <a:lstStyle/>
        <a:p>
          <a:endParaRPr lang="en-AU"/>
        </a:p>
      </dgm:t>
    </dgm:pt>
    <dgm:pt modelId="{352C11D3-88DB-4D3F-9EAE-54930F12755B}" type="sibTrans" cxnId="{1DE79AD6-4841-4053-92E1-EB29E8F48CA6}">
      <dgm:prSet/>
      <dgm:spPr/>
      <dgm:t>
        <a:bodyPr/>
        <a:lstStyle/>
        <a:p>
          <a:endParaRPr lang="en-AU"/>
        </a:p>
      </dgm:t>
    </dgm:pt>
    <dgm:pt modelId="{0580F273-1CCE-4DF7-978B-177A8E4D330D}">
      <dgm:prSet phldrT="[Text]"/>
      <dgm:spPr/>
      <dgm:t>
        <a:bodyPr/>
        <a:lstStyle/>
        <a:p>
          <a:r>
            <a:rPr lang="bn-BD" dirty="0" smtClean="0"/>
            <a:t>নিউটন</a:t>
          </a:r>
          <a:endParaRPr lang="en-AU" dirty="0"/>
        </a:p>
      </dgm:t>
    </dgm:pt>
    <dgm:pt modelId="{63B34226-0830-42BE-A619-3464E57884FC}" type="parTrans" cxnId="{CB40B249-5A08-465C-A791-24C19C4DE5A4}">
      <dgm:prSet/>
      <dgm:spPr/>
      <dgm:t>
        <a:bodyPr/>
        <a:lstStyle/>
        <a:p>
          <a:endParaRPr lang="en-AU"/>
        </a:p>
      </dgm:t>
    </dgm:pt>
    <dgm:pt modelId="{545A3A98-3962-4663-9047-F442C99AD3CF}" type="sibTrans" cxnId="{CB40B249-5A08-465C-A791-24C19C4DE5A4}">
      <dgm:prSet/>
      <dgm:spPr/>
      <dgm:t>
        <a:bodyPr/>
        <a:lstStyle/>
        <a:p>
          <a:endParaRPr lang="en-AU"/>
        </a:p>
      </dgm:t>
    </dgm:pt>
    <dgm:pt modelId="{755961CE-C8EF-47E5-B9DD-3A2A3D9A0E54}">
      <dgm:prSet phldrT="[Text]"/>
      <dgm:spPr/>
      <dgm:t>
        <a:bodyPr/>
        <a:lstStyle/>
        <a:p>
          <a:r>
            <a:rPr lang="bn-BD" dirty="0" smtClean="0"/>
            <a:t>গোলাপ</a:t>
          </a:r>
          <a:endParaRPr lang="en-AU" dirty="0"/>
        </a:p>
      </dgm:t>
    </dgm:pt>
    <dgm:pt modelId="{8B27AD4D-0630-41A2-897C-C5575F39EA1E}" type="parTrans" cxnId="{20E45CF6-2E37-4CB0-8763-58ED0887B6CF}">
      <dgm:prSet/>
      <dgm:spPr/>
      <dgm:t>
        <a:bodyPr/>
        <a:lstStyle/>
        <a:p>
          <a:endParaRPr lang="en-AU"/>
        </a:p>
      </dgm:t>
    </dgm:pt>
    <dgm:pt modelId="{FB0C1B6C-EA93-4170-912F-D82D150B15E7}" type="sibTrans" cxnId="{20E45CF6-2E37-4CB0-8763-58ED0887B6CF}">
      <dgm:prSet/>
      <dgm:spPr/>
      <dgm:t>
        <a:bodyPr/>
        <a:lstStyle/>
        <a:p>
          <a:endParaRPr lang="en-AU"/>
        </a:p>
      </dgm:t>
    </dgm:pt>
    <dgm:pt modelId="{4E35F731-8A48-4855-BF88-F755EE4EE570}" type="pres">
      <dgm:prSet presAssocID="{0AEEE4EF-7419-4A7C-9A26-C7D8589F2397}" presName="linearFlow" presStyleCnt="0">
        <dgm:presLayoutVars>
          <dgm:dir/>
          <dgm:resizeHandles val="exact"/>
        </dgm:presLayoutVars>
      </dgm:prSet>
      <dgm:spPr/>
    </dgm:pt>
    <dgm:pt modelId="{0E79D731-7004-47CF-AD00-5954D788F52D}" type="pres">
      <dgm:prSet presAssocID="{025D25C1-74A9-4AB9-8C1F-E3F8E47094D5}" presName="composite" presStyleCnt="0"/>
      <dgm:spPr/>
    </dgm:pt>
    <dgm:pt modelId="{11D0D12C-E40B-4569-97D6-FEB4F04BE09A}" type="pres">
      <dgm:prSet presAssocID="{025D25C1-74A9-4AB9-8C1F-E3F8E47094D5}" presName="imgShp" presStyleLbl="fgImgPlace1" presStyleIdx="0" presStyleCnt="3"/>
      <dgm:spPr/>
    </dgm:pt>
    <dgm:pt modelId="{737C12A4-F342-4E7D-96F3-675A2CC4D438}" type="pres">
      <dgm:prSet presAssocID="{025D25C1-74A9-4AB9-8C1F-E3F8E47094D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5D6F7E0-9A7D-4DB3-A44C-F91A3997CF93}" type="pres">
      <dgm:prSet presAssocID="{352C11D3-88DB-4D3F-9EAE-54930F12755B}" presName="spacing" presStyleCnt="0"/>
      <dgm:spPr/>
    </dgm:pt>
    <dgm:pt modelId="{8B12BAB8-2FAA-4009-A005-5B605470E867}" type="pres">
      <dgm:prSet presAssocID="{0580F273-1CCE-4DF7-978B-177A8E4D330D}" presName="composite" presStyleCnt="0"/>
      <dgm:spPr/>
    </dgm:pt>
    <dgm:pt modelId="{2A4C7BF8-F51B-452B-ABDD-00BD9AADD44B}" type="pres">
      <dgm:prSet presAssocID="{0580F273-1CCE-4DF7-978B-177A8E4D330D}" presName="imgShp" presStyleLbl="fgImgPlace1" presStyleIdx="1" presStyleCnt="3"/>
      <dgm:spPr/>
    </dgm:pt>
    <dgm:pt modelId="{D9E76DED-0897-40D2-BAC0-618595195318}" type="pres">
      <dgm:prSet presAssocID="{0580F273-1CCE-4DF7-978B-177A8E4D330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71B60DA-F6E1-4CA2-B916-4EA236EE293F}" type="pres">
      <dgm:prSet presAssocID="{545A3A98-3962-4663-9047-F442C99AD3CF}" presName="spacing" presStyleCnt="0"/>
      <dgm:spPr/>
    </dgm:pt>
    <dgm:pt modelId="{7C9D3B45-488B-4896-911C-A4F4523D7B57}" type="pres">
      <dgm:prSet presAssocID="{755961CE-C8EF-47E5-B9DD-3A2A3D9A0E54}" presName="composite" presStyleCnt="0"/>
      <dgm:spPr/>
    </dgm:pt>
    <dgm:pt modelId="{B9D1E69E-BB64-4047-9717-A843516FD656}" type="pres">
      <dgm:prSet presAssocID="{755961CE-C8EF-47E5-B9DD-3A2A3D9A0E54}" presName="imgShp" presStyleLbl="fgImgPlace1" presStyleIdx="2" presStyleCnt="3"/>
      <dgm:spPr/>
    </dgm:pt>
    <dgm:pt modelId="{2466BC8E-F801-4771-8987-4FCAF4ED606B}" type="pres">
      <dgm:prSet presAssocID="{755961CE-C8EF-47E5-B9DD-3A2A3D9A0E54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CB40B249-5A08-465C-A791-24C19C4DE5A4}" srcId="{0AEEE4EF-7419-4A7C-9A26-C7D8589F2397}" destId="{0580F273-1CCE-4DF7-978B-177A8E4D330D}" srcOrd="1" destOrd="0" parTransId="{63B34226-0830-42BE-A619-3464E57884FC}" sibTransId="{545A3A98-3962-4663-9047-F442C99AD3CF}"/>
    <dgm:cxn modelId="{F47B9C4B-AAED-420B-B3F4-73E8D661CFA4}" type="presOf" srcId="{755961CE-C8EF-47E5-B9DD-3A2A3D9A0E54}" destId="{2466BC8E-F801-4771-8987-4FCAF4ED606B}" srcOrd="0" destOrd="0" presId="urn:microsoft.com/office/officeart/2005/8/layout/vList3"/>
    <dgm:cxn modelId="{6FDE42BC-57F3-46AB-9001-7E667ACA78B8}" type="presOf" srcId="{025D25C1-74A9-4AB9-8C1F-E3F8E47094D5}" destId="{737C12A4-F342-4E7D-96F3-675A2CC4D438}" srcOrd="0" destOrd="0" presId="urn:microsoft.com/office/officeart/2005/8/layout/vList3"/>
    <dgm:cxn modelId="{C84B7EB6-4CA9-4E9E-A079-AF0E09D58F40}" type="presOf" srcId="{0AEEE4EF-7419-4A7C-9A26-C7D8589F2397}" destId="{4E35F731-8A48-4855-BF88-F755EE4EE570}" srcOrd="0" destOrd="0" presId="urn:microsoft.com/office/officeart/2005/8/layout/vList3"/>
    <dgm:cxn modelId="{20E45CF6-2E37-4CB0-8763-58ED0887B6CF}" srcId="{0AEEE4EF-7419-4A7C-9A26-C7D8589F2397}" destId="{755961CE-C8EF-47E5-B9DD-3A2A3D9A0E54}" srcOrd="2" destOrd="0" parTransId="{8B27AD4D-0630-41A2-897C-C5575F39EA1E}" sibTransId="{FB0C1B6C-EA93-4170-912F-D82D150B15E7}"/>
    <dgm:cxn modelId="{ABFFF2DA-EDE5-4C62-B3AC-BD6F3D152664}" type="presOf" srcId="{0580F273-1CCE-4DF7-978B-177A8E4D330D}" destId="{D9E76DED-0897-40D2-BAC0-618595195318}" srcOrd="0" destOrd="0" presId="urn:microsoft.com/office/officeart/2005/8/layout/vList3"/>
    <dgm:cxn modelId="{1DE79AD6-4841-4053-92E1-EB29E8F48CA6}" srcId="{0AEEE4EF-7419-4A7C-9A26-C7D8589F2397}" destId="{025D25C1-74A9-4AB9-8C1F-E3F8E47094D5}" srcOrd="0" destOrd="0" parTransId="{C66F4864-08D1-43F2-9C78-9D628310CBF8}" sibTransId="{352C11D3-88DB-4D3F-9EAE-54930F12755B}"/>
    <dgm:cxn modelId="{D0641384-68A0-4DE1-ACFD-89071AD89412}" type="presParOf" srcId="{4E35F731-8A48-4855-BF88-F755EE4EE570}" destId="{0E79D731-7004-47CF-AD00-5954D788F52D}" srcOrd="0" destOrd="0" presId="urn:microsoft.com/office/officeart/2005/8/layout/vList3"/>
    <dgm:cxn modelId="{8236FB4A-997C-4DE9-A01C-17AB89E0F219}" type="presParOf" srcId="{0E79D731-7004-47CF-AD00-5954D788F52D}" destId="{11D0D12C-E40B-4569-97D6-FEB4F04BE09A}" srcOrd="0" destOrd="0" presId="urn:microsoft.com/office/officeart/2005/8/layout/vList3"/>
    <dgm:cxn modelId="{4B636847-FB31-4346-8E12-0A46938B4C2D}" type="presParOf" srcId="{0E79D731-7004-47CF-AD00-5954D788F52D}" destId="{737C12A4-F342-4E7D-96F3-675A2CC4D438}" srcOrd="1" destOrd="0" presId="urn:microsoft.com/office/officeart/2005/8/layout/vList3"/>
    <dgm:cxn modelId="{F6046F28-CA8D-4B34-806E-8923C0145D73}" type="presParOf" srcId="{4E35F731-8A48-4855-BF88-F755EE4EE570}" destId="{45D6F7E0-9A7D-4DB3-A44C-F91A3997CF93}" srcOrd="1" destOrd="0" presId="urn:microsoft.com/office/officeart/2005/8/layout/vList3"/>
    <dgm:cxn modelId="{E642ADC3-53AF-4145-AEA0-28E804DB89D1}" type="presParOf" srcId="{4E35F731-8A48-4855-BF88-F755EE4EE570}" destId="{8B12BAB8-2FAA-4009-A005-5B605470E867}" srcOrd="2" destOrd="0" presId="urn:microsoft.com/office/officeart/2005/8/layout/vList3"/>
    <dgm:cxn modelId="{A7C14483-2344-41AD-A110-6E636C7871E5}" type="presParOf" srcId="{8B12BAB8-2FAA-4009-A005-5B605470E867}" destId="{2A4C7BF8-F51B-452B-ABDD-00BD9AADD44B}" srcOrd="0" destOrd="0" presId="urn:microsoft.com/office/officeart/2005/8/layout/vList3"/>
    <dgm:cxn modelId="{4D119BEA-1AEA-4F36-BF00-52C93C69F86F}" type="presParOf" srcId="{8B12BAB8-2FAA-4009-A005-5B605470E867}" destId="{D9E76DED-0897-40D2-BAC0-618595195318}" srcOrd="1" destOrd="0" presId="urn:microsoft.com/office/officeart/2005/8/layout/vList3"/>
    <dgm:cxn modelId="{46A78462-3B77-4FE9-9CA0-5FCF22656B2E}" type="presParOf" srcId="{4E35F731-8A48-4855-BF88-F755EE4EE570}" destId="{371B60DA-F6E1-4CA2-B916-4EA236EE293F}" srcOrd="3" destOrd="0" presId="urn:microsoft.com/office/officeart/2005/8/layout/vList3"/>
    <dgm:cxn modelId="{9FFE206A-6735-43A9-AA1E-39B4CBC247C8}" type="presParOf" srcId="{4E35F731-8A48-4855-BF88-F755EE4EE570}" destId="{7C9D3B45-488B-4896-911C-A4F4523D7B57}" srcOrd="4" destOrd="0" presId="urn:microsoft.com/office/officeart/2005/8/layout/vList3"/>
    <dgm:cxn modelId="{FFBBF471-C86D-416C-804B-9FB033710F2A}" type="presParOf" srcId="{7C9D3B45-488B-4896-911C-A4F4523D7B57}" destId="{B9D1E69E-BB64-4047-9717-A843516FD656}" srcOrd="0" destOrd="0" presId="urn:microsoft.com/office/officeart/2005/8/layout/vList3"/>
    <dgm:cxn modelId="{C9AD1BF3-689D-42C2-9761-4A04F1883109}" type="presParOf" srcId="{7C9D3B45-488B-4896-911C-A4F4523D7B57}" destId="{2466BC8E-F801-4771-8987-4FCAF4ED606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851BB-A5AB-4216-A7FF-68A8AC38166D}">
      <dsp:nvSpPr>
        <dsp:cNvPr id="0" name=""/>
        <dsp:cNvSpPr/>
      </dsp:nvSpPr>
      <dsp:spPr>
        <a:xfrm>
          <a:off x="3174007" y="3160"/>
          <a:ext cx="1779984" cy="11569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600" kern="1200" dirty="0" smtClean="0"/>
            <a:t>গোলাপ</a:t>
          </a:r>
          <a:endParaRPr lang="en-AU" sz="4600" kern="1200" dirty="0"/>
        </a:p>
      </dsp:txBody>
      <dsp:txXfrm>
        <a:off x="3230487" y="59640"/>
        <a:ext cx="1667024" cy="1044029"/>
      </dsp:txXfrm>
    </dsp:sp>
    <dsp:sp modelId="{30AA4C5A-DA38-4680-98A5-7AC10B93D781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212328" y="183458"/>
              </a:moveTo>
              <a:arcTo wR="2310126" hR="2310126" stAng="17579295" swAng="1959991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B7D246-2965-4797-B16C-EF6B139FAAF3}">
      <dsp:nvSpPr>
        <dsp:cNvPr id="0" name=""/>
        <dsp:cNvSpPr/>
      </dsp:nvSpPr>
      <dsp:spPr>
        <a:xfrm>
          <a:off x="5371068" y="1599418"/>
          <a:ext cx="1779984" cy="11569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600" kern="1200" dirty="0" smtClean="0"/>
            <a:t>বীজ</a:t>
          </a:r>
          <a:endParaRPr lang="en-AU" sz="4600" kern="1200" dirty="0"/>
        </a:p>
      </dsp:txBody>
      <dsp:txXfrm>
        <a:off x="5427548" y="1655898"/>
        <a:ext cx="1667024" cy="1044029"/>
      </dsp:txXfrm>
    </dsp:sp>
    <dsp:sp modelId="{EAF93366-E2F6-4572-ACF2-5399061CEC73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7101" y="2189512"/>
              </a:moveTo>
              <a:arcTo wR="2310126" hR="2310126" stAng="21420430" swAng="2195114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E99131-DF06-4FF3-8A44-C06A37A3C114}">
      <dsp:nvSpPr>
        <dsp:cNvPr id="0" name=""/>
        <dsp:cNvSpPr/>
      </dsp:nvSpPr>
      <dsp:spPr>
        <a:xfrm>
          <a:off x="4531865" y="4182218"/>
          <a:ext cx="1779984" cy="11569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600" kern="1200" dirty="0" smtClean="0"/>
            <a:t>কলি</a:t>
          </a:r>
          <a:endParaRPr lang="en-AU" sz="4600" kern="1200" dirty="0"/>
        </a:p>
      </dsp:txBody>
      <dsp:txXfrm>
        <a:off x="4588345" y="4238698"/>
        <a:ext cx="1667024" cy="1044029"/>
      </dsp:txXfrm>
    </dsp:sp>
    <dsp:sp modelId="{892AFC73-C646-47F9-B483-19FAE5074261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768824" y="4574254"/>
              </a:moveTo>
              <a:arcTo wR="2310126" hR="2310126" stAng="4712834" swAng="1374332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04EE0-7080-4E45-9AEC-72DA6B944928}">
      <dsp:nvSpPr>
        <dsp:cNvPr id="0" name=""/>
        <dsp:cNvSpPr/>
      </dsp:nvSpPr>
      <dsp:spPr>
        <a:xfrm>
          <a:off x="1816149" y="4182218"/>
          <a:ext cx="1779984" cy="11569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600" kern="1200" dirty="0" smtClean="0"/>
            <a:t>চারা</a:t>
          </a:r>
          <a:endParaRPr lang="en-AU" sz="4600" kern="1200" dirty="0"/>
        </a:p>
      </dsp:txBody>
      <dsp:txXfrm>
        <a:off x="1872629" y="4238698"/>
        <a:ext cx="1667024" cy="1044029"/>
      </dsp:txXfrm>
    </dsp:sp>
    <dsp:sp modelId="{0E060E58-413F-43C7-8CB2-D2CA7AF81452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85803" y="3588275"/>
              </a:moveTo>
              <a:arcTo wR="2310126" hR="2310126" stAng="8784456" swAng="219511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7C3E9-E58D-4D3B-AFCA-27C2CA3942BE}">
      <dsp:nvSpPr>
        <dsp:cNvPr id="0" name=""/>
        <dsp:cNvSpPr/>
      </dsp:nvSpPr>
      <dsp:spPr>
        <a:xfrm>
          <a:off x="976947" y="1599418"/>
          <a:ext cx="1779984" cy="115698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600" kern="1200" dirty="0" smtClean="0"/>
            <a:t>ফুল</a:t>
          </a:r>
          <a:endParaRPr lang="en-AU" sz="4600" kern="1200" dirty="0"/>
        </a:p>
      </dsp:txBody>
      <dsp:txXfrm>
        <a:off x="1033427" y="1655898"/>
        <a:ext cx="1667024" cy="1044029"/>
      </dsp:txXfrm>
    </dsp:sp>
    <dsp:sp modelId="{52ACC197-90A6-411E-A4DC-59C317E77279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02763" y="1006803"/>
              </a:moveTo>
              <a:arcTo wR="2310126" hR="2310126" stAng="12860714" swAng="1959991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C12A4-F342-4E7D-96F3-675A2CC4D438}">
      <dsp:nvSpPr>
        <dsp:cNvPr id="0" name=""/>
        <dsp:cNvSpPr/>
      </dsp:nvSpPr>
      <dsp:spPr>
        <a:xfrm rot="10800000">
          <a:off x="1737697" y="2526"/>
          <a:ext cx="5405120" cy="15050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3676" tIns="247650" rIns="46228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6500" kern="1200" dirty="0" smtClean="0"/>
            <a:t>ঘোড়া</a:t>
          </a:r>
          <a:endParaRPr lang="en-AU" sz="6500" kern="1200" dirty="0"/>
        </a:p>
      </dsp:txBody>
      <dsp:txXfrm rot="10800000">
        <a:off x="2113954" y="2526"/>
        <a:ext cx="5028863" cy="1505029"/>
      </dsp:txXfrm>
    </dsp:sp>
    <dsp:sp modelId="{11D0D12C-E40B-4569-97D6-FEB4F04BE09A}">
      <dsp:nvSpPr>
        <dsp:cNvPr id="0" name=""/>
        <dsp:cNvSpPr/>
      </dsp:nvSpPr>
      <dsp:spPr>
        <a:xfrm>
          <a:off x="985182" y="2526"/>
          <a:ext cx="1505029" cy="150502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9E76DED-0897-40D2-BAC0-618595195318}">
      <dsp:nvSpPr>
        <dsp:cNvPr id="0" name=""/>
        <dsp:cNvSpPr/>
      </dsp:nvSpPr>
      <dsp:spPr>
        <a:xfrm rot="10800000">
          <a:off x="1737697" y="1956818"/>
          <a:ext cx="5405120" cy="15050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3676" tIns="247650" rIns="46228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6500" kern="1200" dirty="0" smtClean="0"/>
            <a:t>নিউটন</a:t>
          </a:r>
          <a:endParaRPr lang="en-AU" sz="6500" kern="1200" dirty="0"/>
        </a:p>
      </dsp:txBody>
      <dsp:txXfrm rot="10800000">
        <a:off x="2113954" y="1956818"/>
        <a:ext cx="5028863" cy="1505029"/>
      </dsp:txXfrm>
    </dsp:sp>
    <dsp:sp modelId="{2A4C7BF8-F51B-452B-ABDD-00BD9AADD44B}">
      <dsp:nvSpPr>
        <dsp:cNvPr id="0" name=""/>
        <dsp:cNvSpPr/>
      </dsp:nvSpPr>
      <dsp:spPr>
        <a:xfrm>
          <a:off x="985182" y="1956818"/>
          <a:ext cx="1505029" cy="150502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466BC8E-F801-4771-8987-4FCAF4ED606B}">
      <dsp:nvSpPr>
        <dsp:cNvPr id="0" name=""/>
        <dsp:cNvSpPr/>
      </dsp:nvSpPr>
      <dsp:spPr>
        <a:xfrm rot="10800000">
          <a:off x="1737697" y="3911110"/>
          <a:ext cx="5405120" cy="15050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3676" tIns="247650" rIns="46228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6500" kern="1200" dirty="0" smtClean="0"/>
            <a:t>গোলাপ</a:t>
          </a:r>
          <a:endParaRPr lang="en-AU" sz="6500" kern="1200" dirty="0"/>
        </a:p>
      </dsp:txBody>
      <dsp:txXfrm rot="10800000">
        <a:off x="2113954" y="3911110"/>
        <a:ext cx="5028863" cy="1505029"/>
      </dsp:txXfrm>
    </dsp:sp>
    <dsp:sp modelId="{B9D1E69E-BB64-4047-9717-A843516FD656}">
      <dsp:nvSpPr>
        <dsp:cNvPr id="0" name=""/>
        <dsp:cNvSpPr/>
      </dsp:nvSpPr>
      <dsp:spPr>
        <a:xfrm>
          <a:off x="985182" y="3911110"/>
          <a:ext cx="1505029" cy="150502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F943C-9CA0-4FAD-AE94-574675C6FCCF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45B0A-FC50-4D42-901C-37C9A9C3BE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0143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786-DD77-41BC-82BD-F901BCD2DBFB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81FB-4EC8-4A8B-AA6B-2C593411B5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8704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786-DD77-41BC-82BD-F901BCD2DBFB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81FB-4EC8-4A8B-AA6B-2C593411B5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534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786-DD77-41BC-82BD-F901BCD2DBFB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81FB-4EC8-4A8B-AA6B-2C593411B5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020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786-DD77-41BC-82BD-F901BCD2DBFB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81FB-4EC8-4A8B-AA6B-2C593411B5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2883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786-DD77-41BC-82BD-F901BCD2DBFB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81FB-4EC8-4A8B-AA6B-2C593411B5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0131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786-DD77-41BC-82BD-F901BCD2DBFB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81FB-4EC8-4A8B-AA6B-2C593411B5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619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786-DD77-41BC-82BD-F901BCD2DBFB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81FB-4EC8-4A8B-AA6B-2C593411B5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681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786-DD77-41BC-82BD-F901BCD2DBFB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81FB-4EC8-4A8B-AA6B-2C593411B5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75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786-DD77-41BC-82BD-F901BCD2DBFB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81FB-4EC8-4A8B-AA6B-2C593411B5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470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786-DD77-41BC-82BD-F901BCD2DBFB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81FB-4EC8-4A8B-AA6B-2C593411B5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716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786-DD77-41BC-82BD-F901BCD2DBFB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81FB-4EC8-4A8B-AA6B-2C593411B5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931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76786-DD77-41BC-82BD-F901BCD2DBFB}" type="datetimeFigureOut">
              <a:rPr lang="en-AU" smtClean="0"/>
              <a:t>15/10/2015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481FB-4EC8-4A8B-AA6B-2C593411B5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446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4943" y="1255382"/>
            <a:ext cx="9144000" cy="2387600"/>
          </a:xfrm>
        </p:spPr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সকলকে আন্তরিক শুভেচ্ছা</a:t>
            </a:r>
            <a:endParaRPr lang="en-AU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71" y="3642982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254" y="122830"/>
            <a:ext cx="10515600" cy="1325563"/>
          </a:xfrm>
        </p:spPr>
        <p:txBody>
          <a:bodyPr/>
          <a:lstStyle/>
          <a:p>
            <a:r>
              <a:rPr lang="bn-BD" dirty="0"/>
              <a:t>পাঠ </a:t>
            </a:r>
            <a:r>
              <a:rPr lang="bn-BD" dirty="0" smtClean="0"/>
              <a:t>উপস্থাপন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n-BD" dirty="0" smtClean="0"/>
              <a:t>সংক্ষিপ্ত বর্ণনাঃ এই মহাবিশ্বের প্রত্যেকটি বস্তু কণা একে অপরকে আকর্ষণ করে।একে মহাকর্ষ বল বলে।পৃথিবী ও যেকোন একটি বস্তূর আকর্ষণ বলকে অভিকর্ষ বল বলে।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64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785" y="357252"/>
            <a:ext cx="10515600" cy="1325563"/>
          </a:xfrm>
        </p:spPr>
        <p:txBody>
          <a:bodyPr>
            <a:normAutofit/>
          </a:bodyPr>
          <a:lstStyle/>
          <a:p>
            <a:r>
              <a:rPr lang="bn-BD" sz="7200" dirty="0" smtClean="0"/>
              <a:t>নিউটনের মহাকর্ষ সূত্র</a:t>
            </a:r>
            <a:endParaRPr lang="en-AU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bn-BD" sz="4800" dirty="0"/>
              <a:t>এই </a:t>
            </a:r>
            <a:r>
              <a:rPr lang="bn-BD" sz="4800" dirty="0" smtClean="0"/>
              <a:t>মহাবিশ্বের যে কোনো দুটি বস্তু কণা একে অপরকে আকর্ষণ করে।এ আকর্ষণ বলের মান বস্তু কণা দুটির ভরের গুনফলের সমানুপাতিক </a:t>
            </a:r>
            <a:r>
              <a:rPr lang="bn-BD" sz="4800" dirty="0" smtClean="0">
                <a:latin typeface="eeeeNikoshBAN"/>
              </a:rPr>
              <a:t>এবং তাদের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মধ্যবর্তি</a:t>
            </a:r>
            <a:r>
              <a:rPr lang="bn-BD" sz="4800" dirty="0" smtClean="0">
                <a:latin typeface="eeeeNikoshBAN"/>
              </a:rPr>
              <a:t> দূরত্বের ব্যস্তনুপাতিক এবং এ বল এদের সংযোজক সরলরেখা বরাবর ক্রিয়া করে।</a:t>
            </a:r>
            <a:r>
              <a:rPr lang="bn-BD" sz="4800" dirty="0" smtClean="0"/>
              <a:t>  </a:t>
            </a:r>
            <a:endParaRPr lang="en-AU" sz="4800" dirty="0"/>
          </a:p>
        </p:txBody>
      </p:sp>
    </p:spTree>
    <p:extLst>
      <p:ext uri="{BB962C8B-B14F-4D97-AF65-F5344CB8AC3E}">
        <p14:creationId xmlns:p14="http://schemas.microsoft.com/office/powerpoint/2010/main" val="227095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4843"/>
            <a:ext cx="10515600" cy="1335846"/>
          </a:xfrm>
          <a:solidFill>
            <a:schemeClr val="accent4"/>
          </a:solidFill>
        </p:spPr>
        <p:txBody>
          <a:bodyPr/>
          <a:lstStyle/>
          <a:p>
            <a:pPr algn="ctr"/>
            <a:r>
              <a:rPr lang="bn-BD" dirty="0" smtClean="0"/>
              <a:t>দলীয় কাজ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116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bn-BD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গ্রুপ-ক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bn-BD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অভিকর্ষ ও মহাকর্ষ বল কাকে বলে?</a:t>
            </a:r>
            <a:endParaRPr lang="en-AU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bn-BD" dirty="0" smtClean="0"/>
          </a:p>
          <a:p>
            <a:pPr marL="0" indent="0">
              <a:buNone/>
            </a:pPr>
            <a:r>
              <a:rPr lang="bn-BD" dirty="0" smtClean="0"/>
              <a:t>গ্রুপ-খ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n-BD" dirty="0" smtClean="0"/>
              <a:t>  সকল </a:t>
            </a:r>
            <a:r>
              <a:rPr lang="bn-BD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অভিকর্ষ বলই মহাকর্ষ বল কিন্তু সকল মহাকর্ষ বল অভিকর্ষ বল নয় ব্যাখ্যা কর।  </a:t>
            </a:r>
          </a:p>
          <a:p>
            <a:pPr marL="0" indent="0">
              <a:buNone/>
            </a:pPr>
            <a:endParaRPr lang="bn-BD" dirty="0" smtClean="0"/>
          </a:p>
          <a:p>
            <a:pPr marL="0" indent="0">
              <a:buNone/>
            </a:pPr>
            <a:r>
              <a:rPr lang="bn-BD" dirty="0" smtClean="0"/>
              <a:t>গ্রুপ-গ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n-BD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নিউটনের মহাকর্ষ সূত্র ব্যাখ্যা কর?</a:t>
            </a:r>
          </a:p>
        </p:txBody>
      </p:sp>
    </p:spTree>
    <p:extLst>
      <p:ext uri="{BB962C8B-B14F-4D97-AF65-F5344CB8AC3E}">
        <p14:creationId xmlns:p14="http://schemas.microsoft.com/office/powerpoint/2010/main" val="415767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BD" dirty="0" smtClean="0"/>
              <a:t>মূল্যায়ণ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n-BD" dirty="0"/>
              <a:t>পৃথিবী ও </a:t>
            </a:r>
            <a:r>
              <a:rPr lang="bn-BD" dirty="0" smtClean="0"/>
              <a:t>সূর্য্যের </a:t>
            </a:r>
            <a:r>
              <a:rPr lang="bn-BD" dirty="0"/>
              <a:t> আকর্ষণ বলকে কী বলে?</a:t>
            </a:r>
            <a:endParaRPr lang="en-AU" dirty="0"/>
          </a:p>
          <a:p>
            <a:r>
              <a:rPr lang="bn-BD" dirty="0" smtClean="0"/>
              <a:t> সূর্য্য ও চন্দ্রের আকর্ষণ বলকে কী </a:t>
            </a:r>
            <a:r>
              <a:rPr lang="bn-BD" dirty="0"/>
              <a:t>বলে</a:t>
            </a:r>
            <a:r>
              <a:rPr lang="bn-BD" dirty="0" smtClean="0"/>
              <a:t>?</a:t>
            </a:r>
            <a:endParaRPr lang="en-AU" dirty="0" smtClean="0"/>
          </a:p>
          <a:p>
            <a:r>
              <a:rPr lang="bn-BD" dirty="0"/>
              <a:t>পৃথিবী </a:t>
            </a:r>
            <a:r>
              <a:rPr lang="bn-BD" dirty="0" smtClean="0"/>
              <a:t>বাদে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দুটি বস্তুর আকর্ষণ বলকে কী বল বলে?</a:t>
            </a:r>
          </a:p>
          <a:p>
            <a:endParaRPr lang="bn-BD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49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BD" dirty="0" smtClean="0"/>
              <a:t>				বাড়ির কাজ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n-BD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নিউটনের মহাকর্ষ </a:t>
            </a:r>
            <a:r>
              <a:rPr lang="bn-BD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সূত্র ব্যাখ্যা কর</a:t>
            </a:r>
            <a:r>
              <a:rPr lang="bn-BD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bn-BD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bn-BD" dirty="0" smtClean="0">
                <a:solidFill>
                  <a:schemeClr val="accent4"/>
                </a:solidFill>
              </a:rPr>
              <a:t>		</a:t>
            </a:r>
            <a:r>
              <a:rPr lang="bn-BD" sz="7200" dirty="0" smtClean="0">
                <a:solidFill>
                  <a:schemeClr val="accent4"/>
                </a:solidFill>
              </a:rPr>
              <a:t>খাতায় লিখে নিয়ে আসবে</a:t>
            </a:r>
            <a:endParaRPr lang="bn-BD" sz="7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8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823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n-BD" dirty="0" smtClean="0">
                <a:latin typeface="pathNikoshBAN"/>
              </a:rPr>
              <a:t>পাঠ সমাপ্তি </a:t>
            </a:r>
            <a:br>
              <a:rPr lang="bn-BD" dirty="0" smtClean="0">
                <a:latin typeface="pathNikoshBAN"/>
              </a:rPr>
            </a:br>
            <a:r>
              <a:rPr lang="bn-BD" dirty="0" smtClean="0"/>
              <a:t>সকলকে ধন্যবাদ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86" y="1606062"/>
            <a:ext cx="3855427" cy="2962702"/>
          </a:xfrm>
        </p:spPr>
      </p:pic>
    </p:spTree>
    <p:extLst>
      <p:ext uri="{BB962C8B-B14F-4D97-AF65-F5344CB8AC3E}">
        <p14:creationId xmlns:p14="http://schemas.microsoft.com/office/powerpoint/2010/main" val="26429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3375830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357437"/>
            <a:ext cx="2857500" cy="21431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96333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0162511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89" y="403320"/>
            <a:ext cx="2447925" cy="18478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71" y="3125338"/>
            <a:ext cx="2562247" cy="83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335" y="4531056"/>
            <a:ext cx="2102608" cy="15831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350515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1821" y="2811440"/>
            <a:ext cx="4148919" cy="2838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solidFill>
                  <a:schemeClr val="tx2"/>
                </a:solidFill>
              </a:rPr>
              <a:t>শিক্ষকের নামঃ মোহাম্মদ নাছির উদ্দিন।</a:t>
            </a:r>
          </a:p>
          <a:p>
            <a:pPr algn="ctr"/>
            <a:r>
              <a:rPr lang="bn-BD" dirty="0" smtClean="0">
                <a:solidFill>
                  <a:schemeClr val="tx2"/>
                </a:solidFill>
              </a:rPr>
              <a:t>সহকারি শিক্ষক</a:t>
            </a:r>
          </a:p>
          <a:p>
            <a:pPr algn="ctr"/>
            <a:r>
              <a:rPr lang="bn-BD" dirty="0" smtClean="0">
                <a:solidFill>
                  <a:schemeClr val="tx2"/>
                </a:solidFill>
              </a:rPr>
              <a:t>আটিয়া মামুদপুর উচ্চ বিদ্যালয়।</a:t>
            </a:r>
          </a:p>
          <a:p>
            <a:pPr algn="ctr"/>
            <a:r>
              <a:rPr lang="bn-BD" dirty="0" smtClean="0">
                <a:solidFill>
                  <a:schemeClr val="tx2"/>
                </a:solidFill>
              </a:rPr>
              <a:t>মির্জাপুর, টাঙ্গাইল।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485877"/>
            <a:ext cx="10534935" cy="1325563"/>
          </a:xfrm>
        </p:spPr>
        <p:txBody>
          <a:bodyPr/>
          <a:lstStyle/>
          <a:p>
            <a:r>
              <a:rPr lang="bn-BD" dirty="0" smtClean="0"/>
              <a:t>					</a:t>
            </a:r>
            <a:r>
              <a:rPr lang="bn-BD" dirty="0" smtClean="0">
                <a:solidFill>
                  <a:schemeClr val="accent6"/>
                </a:solidFill>
              </a:rPr>
              <a:t>পরিচিতি</a:t>
            </a:r>
            <a:endParaRPr lang="en-AU" dirty="0">
              <a:solidFill>
                <a:schemeClr val="accent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40740" y="2811440"/>
            <a:ext cx="4612943" cy="2838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solidFill>
                  <a:schemeClr val="tx1"/>
                </a:solidFill>
              </a:rPr>
              <a:t>শ্রেণিঃ ৮ম</a:t>
            </a:r>
          </a:p>
          <a:p>
            <a:pPr algn="ctr"/>
            <a:r>
              <a:rPr lang="bn-BD" dirty="0" smtClean="0">
                <a:solidFill>
                  <a:schemeClr val="tx1"/>
                </a:solidFill>
              </a:rPr>
              <a:t>বিষয়ঃ বিজ্ঞান</a:t>
            </a:r>
          </a:p>
          <a:p>
            <a:pPr algn="ctr"/>
            <a:r>
              <a:rPr lang="bn-BD" dirty="0" smtClean="0">
                <a:solidFill>
                  <a:schemeClr val="tx1"/>
                </a:solidFill>
              </a:rPr>
              <a:t>সাধারণ </a:t>
            </a:r>
            <a:r>
              <a:rPr lang="bn-BD" dirty="0">
                <a:solidFill>
                  <a:schemeClr val="tx1"/>
                </a:solidFill>
              </a:rPr>
              <a:t>শ্রেণিঃ</a:t>
            </a:r>
            <a:r>
              <a:rPr lang="bn-BD" dirty="0" smtClean="0">
                <a:solidFill>
                  <a:schemeClr val="tx1"/>
                </a:solidFill>
              </a:rPr>
              <a:t>পাঠঃ মহাকর্ষ ও অভিকর্ষ</a:t>
            </a:r>
          </a:p>
          <a:p>
            <a:pPr algn="ctr"/>
            <a:r>
              <a:rPr lang="bn-BD" dirty="0" smtClean="0">
                <a:solidFill>
                  <a:schemeClr val="tx1"/>
                </a:solidFill>
              </a:rPr>
              <a:t>তারিখঃ ০৭/১০/২০১৫</a:t>
            </a:r>
          </a:p>
          <a:p>
            <a:pPr algn="ctr"/>
            <a:r>
              <a:rPr lang="bn-BD" dirty="0" smtClean="0">
                <a:solidFill>
                  <a:schemeClr val="tx1"/>
                </a:solidFill>
              </a:rPr>
              <a:t>সময়ঃ ৪৫ মিনিট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1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BD" dirty="0" smtClean="0"/>
              <a:t>নিচের চিত্রটি লক্ষ্য কর।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449" y="1823906"/>
            <a:ext cx="10554159" cy="3389538"/>
          </a:xfrm>
        </p:spPr>
      </p:pic>
    </p:spTree>
    <p:extLst>
      <p:ext uri="{BB962C8B-B14F-4D97-AF65-F5344CB8AC3E}">
        <p14:creationId xmlns:p14="http://schemas.microsoft.com/office/powerpoint/2010/main" val="29869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BD" dirty="0" smtClean="0"/>
              <a:t> চিত্রটি লক্ষ্য করঃ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56" y="1825625"/>
            <a:ext cx="3641287" cy="4351338"/>
          </a:xfrm>
        </p:spPr>
      </p:pic>
    </p:spTree>
    <p:extLst>
      <p:ext uri="{BB962C8B-B14F-4D97-AF65-F5344CB8AC3E}">
        <p14:creationId xmlns:p14="http://schemas.microsoft.com/office/powerpoint/2010/main" val="3139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3027458"/>
            <a:ext cx="5994400" cy="1947672"/>
          </a:xfrm>
        </p:spPr>
      </p:pic>
    </p:spTree>
    <p:extLst>
      <p:ext uri="{BB962C8B-B14F-4D97-AF65-F5344CB8AC3E}">
        <p14:creationId xmlns:p14="http://schemas.microsoft.com/office/powerpoint/2010/main" val="2849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1854994"/>
            <a:ext cx="5372100" cy="4292600"/>
          </a:xfrm>
        </p:spPr>
      </p:pic>
    </p:spTree>
    <p:extLst>
      <p:ext uri="{BB962C8B-B14F-4D97-AF65-F5344CB8AC3E}">
        <p14:creationId xmlns:p14="http://schemas.microsoft.com/office/powerpoint/2010/main" val="35083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286888"/>
              </p:ext>
            </p:extLst>
          </p:nvPr>
        </p:nvGraphicFramePr>
        <p:xfrm>
          <a:off x="5638800" y="30416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0416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02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87" y="378773"/>
            <a:ext cx="10515600" cy="1325563"/>
          </a:xfrm>
        </p:spPr>
        <p:txBody>
          <a:bodyPr/>
          <a:lstStyle/>
          <a:p>
            <a:r>
              <a:rPr lang="bn-BD" dirty="0" smtClean="0">
                <a:solidFill>
                  <a:schemeClr val="accent2">
                    <a:lumMod val="75000"/>
                  </a:schemeClr>
                </a:solidFill>
              </a:rPr>
              <a:t>আজকের পাঠঃ </a:t>
            </a:r>
            <a:r>
              <a:rPr lang="bn-BD" dirty="0">
                <a:solidFill>
                  <a:schemeClr val="accent2">
                    <a:lumMod val="75000"/>
                  </a:schemeClr>
                </a:solidFill>
              </a:rPr>
              <a:t>মহাকর্ষ ও অভিকর্ষ</a:t>
            </a:r>
            <a:br>
              <a:rPr lang="bn-BD" dirty="0">
                <a:solidFill>
                  <a:schemeClr val="accent2">
                    <a:lumMod val="75000"/>
                  </a:schemeClr>
                </a:solidFill>
              </a:rPr>
            </a:br>
            <a:endParaRPr lang="en-A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2.96296E-6 L -3.12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877" y="349902"/>
            <a:ext cx="6658970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bn-BD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bn-BD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	শিখনফল</a:t>
            </a:r>
            <a:endParaRPr lang="en-A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3369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bn-BD" dirty="0" smtClean="0">
                <a:solidFill>
                  <a:schemeClr val="accent4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পাঠ শেষে শিক্ষার্থীরা-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n-BD" dirty="0" smtClean="0">
                <a:solidFill>
                  <a:schemeClr val="accent4">
                    <a:lumMod val="75000"/>
                  </a:schemeClr>
                </a:solidFill>
              </a:rPr>
              <a:t>মহাকর্ষ </a:t>
            </a:r>
            <a:r>
              <a:rPr lang="bn-BD" dirty="0">
                <a:solidFill>
                  <a:schemeClr val="accent4">
                    <a:lumMod val="75000"/>
                  </a:schemeClr>
                </a:solidFill>
              </a:rPr>
              <a:t>ও অভিকর্ষের সংগা বলতে পারবে।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n-BD" dirty="0" smtClean="0">
                <a:solidFill>
                  <a:schemeClr val="accent4">
                    <a:lumMod val="75000"/>
                  </a:schemeClr>
                </a:solidFill>
              </a:rPr>
              <a:t>মহাকর্ষ </a:t>
            </a:r>
            <a:r>
              <a:rPr lang="bn-BD" dirty="0">
                <a:solidFill>
                  <a:schemeClr val="accent4">
                    <a:lumMod val="75000"/>
                  </a:schemeClr>
                </a:solidFill>
              </a:rPr>
              <a:t>ও </a:t>
            </a:r>
            <a:r>
              <a:rPr lang="bn-BD" dirty="0" smtClean="0">
                <a:solidFill>
                  <a:schemeClr val="accent4">
                    <a:lumMod val="75000"/>
                  </a:schemeClr>
                </a:solidFill>
              </a:rPr>
              <a:t>অভিকর্ষের পার্থক্য নির্ণয় করতে পারবে।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n-BD" dirty="0">
                <a:solidFill>
                  <a:schemeClr val="accent4">
                    <a:lumMod val="75000"/>
                  </a:schemeClr>
                </a:solidFill>
              </a:rPr>
              <a:t>নিউটনের </a:t>
            </a:r>
            <a:r>
              <a:rPr lang="bn-BD" dirty="0" smtClean="0">
                <a:solidFill>
                  <a:schemeClr val="accent4">
                    <a:lumMod val="75000"/>
                  </a:schemeClr>
                </a:solidFill>
              </a:rPr>
              <a:t>মহাকর্ষের সুত্র বলতে পারবে।</a:t>
            </a:r>
            <a:endParaRPr lang="en-A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5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223</Words>
  <Application>Microsoft Office PowerPoint</Application>
  <PresentationFormat>Widescreen</PresentationFormat>
  <Paragraphs>48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eeeeNikoshBAN</vt:lpstr>
      <vt:lpstr>NikoshBAN</vt:lpstr>
      <vt:lpstr>pathNikoshBAN</vt:lpstr>
      <vt:lpstr>Vrinda</vt:lpstr>
      <vt:lpstr>Wingdings</vt:lpstr>
      <vt:lpstr>Office Theme</vt:lpstr>
      <vt:lpstr>Package</vt:lpstr>
      <vt:lpstr>সকলকে আন্তরিক শুভেচ্ছা</vt:lpstr>
      <vt:lpstr>     পরিচিতি</vt:lpstr>
      <vt:lpstr>নিচের চিত্রটি লক্ষ্য কর।</vt:lpstr>
      <vt:lpstr> চিত্রটি লক্ষ্য করঃ</vt:lpstr>
      <vt:lpstr>PowerPoint Presentation</vt:lpstr>
      <vt:lpstr>PowerPoint Presentation</vt:lpstr>
      <vt:lpstr>PowerPoint Presentation</vt:lpstr>
      <vt:lpstr>আজকের পাঠঃ মহাকর্ষ ও অভিকর্ষ </vt:lpstr>
      <vt:lpstr>  শিখনফল</vt:lpstr>
      <vt:lpstr>পাঠ উপস্থাপন</vt:lpstr>
      <vt:lpstr>নিউটনের মহাকর্ষ সূত্র</vt:lpstr>
      <vt:lpstr>দলীয় কাজ</vt:lpstr>
      <vt:lpstr>মূল্যায়ণ</vt:lpstr>
      <vt:lpstr>    বাড়ির কাজ</vt:lpstr>
      <vt:lpstr>পাঠ সমাপ্তি  সকলকে ধন্যবাদ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সকলকে আন্তরিক শুভেচ্ছা</dc:title>
  <dc:creator>user</dc:creator>
  <cp:lastModifiedBy>user</cp:lastModifiedBy>
  <cp:revision>84</cp:revision>
  <dcterms:created xsi:type="dcterms:W3CDTF">2015-10-07T03:09:24Z</dcterms:created>
  <dcterms:modified xsi:type="dcterms:W3CDTF">2015-10-15T04:58:38Z</dcterms:modified>
</cp:coreProperties>
</file>