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3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4" r:id="rId15"/>
    <p:sldId id="275" r:id="rId16"/>
    <p:sldId id="276" r:id="rId17"/>
    <p:sldId id="277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597547D-9463-465E-855A-F055D2F10BB4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E0958F3-399B-4FFD-AF1A-05C3507952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97547D-9463-465E-855A-F055D2F10BB4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0958F3-399B-4FFD-AF1A-05C3507952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97547D-9463-465E-855A-F055D2F10BB4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0958F3-399B-4FFD-AF1A-05C3507952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97547D-9463-465E-855A-F055D2F10BB4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0958F3-399B-4FFD-AF1A-05C3507952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97547D-9463-465E-855A-F055D2F10BB4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0958F3-399B-4FFD-AF1A-05C3507952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97547D-9463-465E-855A-F055D2F10BB4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0958F3-399B-4FFD-AF1A-05C3507952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97547D-9463-465E-855A-F055D2F10BB4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0958F3-399B-4FFD-AF1A-05C3507952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97547D-9463-465E-855A-F055D2F10BB4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0958F3-399B-4FFD-AF1A-05C3507952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97547D-9463-465E-855A-F055D2F10BB4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0958F3-399B-4FFD-AF1A-05C3507952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597547D-9463-465E-855A-F055D2F10BB4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0958F3-399B-4FFD-AF1A-05C3507952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597547D-9463-465E-855A-F055D2F10BB4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E0958F3-399B-4FFD-AF1A-05C3507952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597547D-9463-465E-855A-F055D2F10BB4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E0958F3-399B-4FFD-AF1A-05C3507952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[WallpapersMania.nnm.ru]_vol83-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09800" y="2133600"/>
            <a:ext cx="407355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9600" b="1" i="1" dirty="0" smtClean="0">
                <a:solidFill>
                  <a:srgbClr val="FF0000"/>
                </a:solidFill>
              </a:rPr>
              <a:t>স্বাগতম</a:t>
            </a:r>
            <a:endParaRPr lang="en-US" sz="9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xresdefaul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481138"/>
            <a:ext cx="7909277" cy="444896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omb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609601"/>
            <a:ext cx="6553199" cy="531537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strips dir="r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pid-screenshot_2015-04-05-00-24-01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295400"/>
            <a:ext cx="7391400" cy="4800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wheel spokes="8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rn3453-f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199" y="685800"/>
            <a:ext cx="7239001" cy="525182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bn-IN" sz="3600" b="1" dirty="0" smtClean="0">
                <a:solidFill>
                  <a:srgbClr val="00B050"/>
                </a:solidFill>
              </a:rPr>
              <a:t>#মাইটোকন্ড্রিয়াকে কোষের পাওয়ার হাউজ বলা হয় কেন? </a:t>
            </a:r>
          </a:p>
          <a:p>
            <a:pPr>
              <a:buNone/>
            </a:pPr>
            <a:r>
              <a:rPr lang="bn-IN" sz="3600" b="1" dirty="0" smtClean="0">
                <a:solidFill>
                  <a:srgbClr val="00B050"/>
                </a:solidFill>
              </a:rPr>
              <a:t>উঃ মাইটোকন্ড্রিয়াতে কেবস চক্র , ফ্যাটি এসিড চক্র ,ইলেকট্রন ট্রান্সপোর্ট প্রক্রিয়া প্রভৃতি ঘটে থাকে। শক্তি উৎপাদনের শোকোল প্রক্রিয়া এর অভ্যন্তরে ঘটে থাকে বলে মাইটোকন্ড্রিয়াকে কোষের পাওয়ার হাউজের সাথে তুলনা করা হয়।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IN" sz="8000" i="1" dirty="0" smtClean="0">
                <a:solidFill>
                  <a:srgbClr val="FF0000"/>
                </a:solidFill>
              </a:rPr>
              <a:t>  পাঠ উপস্থাপনা </a:t>
            </a:r>
            <a:endParaRPr lang="en-US" sz="80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07091"/>
          </a:xfrm>
        </p:spPr>
        <p:txBody>
          <a:bodyPr>
            <a:normAutofit/>
          </a:bodyPr>
          <a:lstStyle/>
          <a:p>
            <a:pPr>
              <a:buNone/>
            </a:pPr>
            <a:endParaRPr lang="bn-IN" sz="4400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bn-IN" sz="4400" b="1" dirty="0" smtClean="0">
                <a:solidFill>
                  <a:srgbClr val="00B050"/>
                </a:solidFill>
              </a:rPr>
              <a:t>#মাইটোকন্ড্রিয়া কী কী উপাদান দিয়ে গঠিত?</a:t>
            </a:r>
          </a:p>
          <a:p>
            <a:pPr>
              <a:buNone/>
            </a:pPr>
            <a:r>
              <a:rPr lang="bn-IN" sz="4400" b="1" dirty="0" smtClean="0">
                <a:solidFill>
                  <a:srgbClr val="00B050"/>
                </a:solidFill>
              </a:rPr>
              <a:t>#মাইটোকন্ড্রিয়ার কাজ কী?</a:t>
            </a:r>
          </a:p>
          <a:p>
            <a:pPr>
              <a:buNone/>
            </a:pPr>
            <a:r>
              <a:rPr lang="bn-IN" sz="4400" b="1" dirty="0" smtClean="0">
                <a:solidFill>
                  <a:srgbClr val="00B050"/>
                </a:solidFill>
              </a:rPr>
              <a:t>#ক্রিস্টি কী ? </a:t>
            </a:r>
            <a:endParaRPr lang="en-US" sz="4400" b="1" dirty="0">
              <a:solidFill>
                <a:srgbClr val="00B05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IN" sz="9600" i="1" dirty="0" smtClean="0">
                <a:solidFill>
                  <a:srgbClr val="FF0000"/>
                </a:solidFill>
              </a:rPr>
              <a:t>    মূল্যায়ন </a:t>
            </a:r>
            <a:endParaRPr lang="en-US" sz="96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trips dir="r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bn-IN" dirty="0" smtClean="0"/>
          </a:p>
          <a:p>
            <a:pPr>
              <a:buNone/>
            </a:pPr>
            <a:endParaRPr lang="bn-IN" dirty="0" smtClean="0"/>
          </a:p>
          <a:p>
            <a:pPr>
              <a:buNone/>
            </a:pPr>
            <a:r>
              <a:rPr lang="bn-IN" sz="6000" b="1" dirty="0" smtClean="0">
                <a:solidFill>
                  <a:srgbClr val="00B050"/>
                </a:solidFill>
              </a:rPr>
              <a:t># মাইটোকন্ড্রিয়ার চিহ্নিত চিত্র অঙ্কন কর ? </a:t>
            </a:r>
            <a:endParaRPr lang="en-US" sz="6000" b="1" dirty="0">
              <a:solidFill>
                <a:srgbClr val="00B05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IN" sz="9600" i="1" dirty="0" smtClean="0">
                <a:solidFill>
                  <a:srgbClr val="FF0000"/>
                </a:solidFill>
              </a:rPr>
              <a:t>  দলীয় কাজ </a:t>
            </a:r>
            <a:endParaRPr lang="en-US" sz="96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plit dir="in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bn-IN" sz="4800" b="1" dirty="0" smtClean="0">
                <a:solidFill>
                  <a:srgbClr val="00B050"/>
                </a:solidFill>
              </a:rPr>
              <a:t># মাইটোকন্ড্রিয়ার আভ্যন্তরীণ উপাদান ও ক্রিস্টি সম্পর্কে ব্যাখ্যা কর?</a:t>
            </a:r>
            <a:endParaRPr lang="en-US" sz="4800" b="1" dirty="0">
              <a:solidFill>
                <a:srgbClr val="00B05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IN" sz="8000" i="1" dirty="0" smtClean="0">
                <a:solidFill>
                  <a:srgbClr val="FF0000"/>
                </a:solidFill>
              </a:rPr>
              <a:t>    বাড়ির কাজ </a:t>
            </a:r>
            <a:endParaRPr lang="en-US" sz="80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46003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90800" y="2667000"/>
            <a:ext cx="433003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9600" b="1" i="1" dirty="0" smtClean="0">
                <a:solidFill>
                  <a:srgbClr val="FF0000"/>
                </a:solidFill>
              </a:rPr>
              <a:t>ধন্যবাদ</a:t>
            </a:r>
            <a:r>
              <a:rPr lang="bn-IN" dirty="0" smtClean="0"/>
              <a:t> </a:t>
            </a:r>
            <a:endParaRPr lang="en-US" dirty="0"/>
          </a:p>
        </p:txBody>
      </p:sp>
    </p:spTree>
  </p:cSld>
  <p:clrMapOvr>
    <a:masterClrMapping/>
  </p:clrMapOvr>
  <p:transition spd="slow"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609904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bn-IN" sz="6000" b="1" i="1" dirty="0" smtClean="0">
                <a:solidFill>
                  <a:srgbClr val="FF0000"/>
                </a:solidFill>
              </a:rPr>
              <a:t>          </a:t>
            </a:r>
            <a:r>
              <a:rPr lang="bn-IN" sz="6600" b="1" i="1" dirty="0" smtClean="0">
                <a:solidFill>
                  <a:srgbClr val="FF0000"/>
                </a:solidFill>
              </a:rPr>
              <a:t>শিক্ষক পরিচিতি</a:t>
            </a:r>
          </a:p>
          <a:p>
            <a:pPr>
              <a:buNone/>
            </a:pPr>
            <a:r>
              <a:rPr lang="bn-IN" sz="3600" b="1" dirty="0" smtClean="0">
                <a:solidFill>
                  <a:srgbClr val="FF0000"/>
                </a:solidFill>
              </a:rPr>
              <a:t>           </a:t>
            </a:r>
          </a:p>
          <a:p>
            <a:pPr>
              <a:buNone/>
            </a:pPr>
            <a:r>
              <a:rPr lang="bn-IN" sz="3600" b="1" dirty="0" smtClean="0">
                <a:solidFill>
                  <a:srgbClr val="FF0000"/>
                </a:solidFill>
              </a:rPr>
              <a:t>           </a:t>
            </a:r>
          </a:p>
          <a:p>
            <a:pPr>
              <a:buNone/>
            </a:pPr>
            <a:r>
              <a:rPr lang="bn-IN" sz="3600" b="1" dirty="0" smtClean="0">
                <a:solidFill>
                  <a:srgbClr val="FF0000"/>
                </a:solidFill>
              </a:rPr>
              <a:t>                  নামঃমোঃ নিজাম উদ্দিন</a:t>
            </a:r>
            <a:endParaRPr lang="bn-IN" sz="36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</a:t>
            </a:r>
            <a:r>
              <a:rPr lang="bn-BD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(বি.এস-সি,বি.এড</a:t>
            </a:r>
            <a:r>
              <a:rPr lang="bn-IN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endParaRPr lang="bn-IN" sz="36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bn-IN" sz="3600" b="1" dirty="0" smtClean="0">
                <a:solidFill>
                  <a:srgbClr val="FF0000"/>
                </a:solidFill>
              </a:rPr>
              <a:t>                 সিনিয়র সহকারি শিক্ষক</a:t>
            </a:r>
          </a:p>
          <a:p>
            <a:pPr>
              <a:buNone/>
            </a:pPr>
            <a:r>
              <a:rPr lang="bn-IN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    </a:t>
            </a:r>
            <a:r>
              <a:rPr lang="bn-IN" sz="3600" b="1" dirty="0" smtClean="0">
                <a:solidFill>
                  <a:srgbClr val="FF0000"/>
                </a:solidFill>
              </a:rPr>
              <a:t>  ওছখালী এস</a:t>
            </a:r>
            <a:r>
              <a:rPr lang="en-US" sz="3600" b="1" dirty="0" smtClean="0">
                <a:solidFill>
                  <a:srgbClr val="FF0000"/>
                </a:solidFill>
              </a:rPr>
              <a:t>.</a:t>
            </a:r>
            <a:r>
              <a:rPr lang="bn-IN" sz="3600" b="1" dirty="0" smtClean="0">
                <a:solidFill>
                  <a:srgbClr val="FF0000"/>
                </a:solidFill>
              </a:rPr>
              <a:t>টি</a:t>
            </a:r>
            <a:r>
              <a:rPr lang="en-US" sz="3600" b="1" dirty="0" smtClean="0">
                <a:solidFill>
                  <a:srgbClr val="FF0000"/>
                </a:solidFill>
              </a:rPr>
              <a:t>.</a:t>
            </a:r>
            <a:r>
              <a:rPr lang="bn-IN" sz="3600" b="1" dirty="0" smtClean="0">
                <a:solidFill>
                  <a:srgbClr val="FF0000"/>
                </a:solidFill>
              </a:rPr>
              <a:t>বালিকা উচ্চ বিদ্যালয়।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bn-IN" sz="3600" b="1" dirty="0" smtClean="0">
                <a:solidFill>
                  <a:srgbClr val="FF0000"/>
                </a:solidFill>
              </a:rPr>
              <a:t>                             </a:t>
            </a:r>
          </a:p>
          <a:p>
            <a:pPr>
              <a:buNone/>
            </a:pPr>
            <a:r>
              <a:rPr lang="bn-IN" sz="3600" b="1" dirty="0" smtClean="0">
                <a:solidFill>
                  <a:srgbClr val="FF0000"/>
                </a:solidFill>
              </a:rPr>
              <a:t>     </a:t>
            </a:r>
            <a:r>
              <a:rPr lang="en-US" sz="3600" b="1" dirty="0" smtClean="0">
                <a:solidFill>
                  <a:srgbClr val="FF0000"/>
                </a:solidFill>
              </a:rPr>
              <a:t>    </a:t>
            </a:r>
            <a:r>
              <a:rPr lang="bn-IN" sz="3600" b="1" dirty="0" smtClean="0">
                <a:solidFill>
                  <a:srgbClr val="FF0000"/>
                </a:solidFill>
              </a:rPr>
              <a:t>        হাতিয়া , নোয়াখালী</a:t>
            </a:r>
          </a:p>
          <a:p>
            <a:pPr>
              <a:buNone/>
            </a:pPr>
            <a:r>
              <a:rPr lang="bn-IN" sz="3600" b="1" dirty="0" smtClean="0">
                <a:solidFill>
                  <a:srgbClr val="FF0000"/>
                </a:solidFill>
              </a:rPr>
              <a:t>       </a:t>
            </a:r>
            <a:r>
              <a:rPr lang="en-US" sz="3600" b="1" dirty="0" smtClean="0">
                <a:solidFill>
                  <a:srgbClr val="FF0000"/>
                </a:solidFill>
              </a:rPr>
              <a:t>     </a:t>
            </a:r>
            <a:r>
              <a:rPr lang="bn-IN" sz="3600" b="1" dirty="0" smtClean="0">
                <a:solidFill>
                  <a:srgbClr val="FF0000"/>
                </a:solidFill>
              </a:rPr>
              <a:t>মোবাইলঃ০১৭১৮৭৬২৩৮০</a:t>
            </a:r>
            <a:r>
              <a:rPr lang="bn-IN" sz="6600" dirty="0" smtClean="0">
                <a:solidFill>
                  <a:srgbClr val="FFFF00"/>
                </a:solidFill>
              </a:rPr>
              <a:t> </a:t>
            </a:r>
            <a:endParaRPr lang="en-US" sz="6600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bn-IN" sz="6600" b="1" i="1" dirty="0" smtClean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nizam12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2514600" cy="37338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bn-IN" sz="8000" b="1" dirty="0" smtClean="0">
                <a:solidFill>
                  <a:srgbClr val="00B050"/>
                </a:solidFill>
              </a:rPr>
              <a:t>    </a:t>
            </a:r>
            <a:r>
              <a:rPr lang="bn-IN" sz="6600" b="1" dirty="0" smtClean="0">
                <a:solidFill>
                  <a:srgbClr val="00B050"/>
                </a:solidFill>
              </a:rPr>
              <a:t>শ্রেণিঃ সপ্তম </a:t>
            </a:r>
          </a:p>
          <a:p>
            <a:pPr>
              <a:buNone/>
            </a:pPr>
            <a:r>
              <a:rPr lang="bn-IN" sz="6600" b="1" dirty="0" smtClean="0">
                <a:solidFill>
                  <a:srgbClr val="00B050"/>
                </a:solidFill>
              </a:rPr>
              <a:t>বিষয়ঃসাধারণ বিজ্ঞান</a:t>
            </a:r>
          </a:p>
          <a:p>
            <a:pPr>
              <a:buNone/>
            </a:pPr>
            <a:r>
              <a:rPr lang="bn-IN" sz="6600" b="1" smtClean="0">
                <a:solidFill>
                  <a:srgbClr val="00B050"/>
                </a:solidFill>
              </a:rPr>
              <a:t>অধ্যায়ঃ </a:t>
            </a:r>
            <a:r>
              <a:rPr lang="bn-IN" sz="6600" b="1" smtClean="0">
                <a:solidFill>
                  <a:srgbClr val="00B050"/>
                </a:solidFill>
              </a:rPr>
              <a:t>২য় </a:t>
            </a:r>
            <a:endParaRPr lang="bn-IN" sz="6600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bn-IN" sz="6600" b="1" dirty="0" smtClean="0">
                <a:solidFill>
                  <a:srgbClr val="00B050"/>
                </a:solidFill>
              </a:rPr>
              <a:t>তারিখঃ১৩/১০/১৫  </a:t>
            </a:r>
            <a:endParaRPr lang="en-US" sz="6600" b="1" dirty="0">
              <a:solidFill>
                <a:srgbClr val="00B05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wipe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bn-IN" sz="6600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bn-IN" sz="6600" b="1" dirty="0" smtClean="0">
                <a:solidFill>
                  <a:srgbClr val="00B050"/>
                </a:solidFill>
              </a:rPr>
              <a:t>মাইটোকন্ড্রিয়ার গঠন </a:t>
            </a:r>
            <a:endParaRPr lang="en-US" sz="6600" b="1" dirty="0">
              <a:solidFill>
                <a:srgbClr val="00B05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IN" sz="7200" i="1" dirty="0" smtClean="0">
                <a:solidFill>
                  <a:srgbClr val="FF0000"/>
                </a:solidFill>
              </a:rPr>
              <a:t>   পাঠ শিরোনাম</a:t>
            </a:r>
            <a:endParaRPr lang="en-US" sz="72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bn-IN" sz="3200" b="1" dirty="0" smtClean="0">
                <a:solidFill>
                  <a:srgbClr val="00B050"/>
                </a:solidFill>
              </a:rPr>
              <a:t>#এই পাঠ শেষে শিক্ষার্থীরা মাইটোকন্ড্রিয়ার সংজ্ঞা বলতে পারবে।</a:t>
            </a:r>
          </a:p>
          <a:p>
            <a:pPr>
              <a:buNone/>
            </a:pPr>
            <a:r>
              <a:rPr lang="bn-IN" sz="3200" b="1" dirty="0" smtClean="0">
                <a:solidFill>
                  <a:srgbClr val="00B050"/>
                </a:solidFill>
              </a:rPr>
              <a:t># এই পাঠ শেষে শিক্ষার্থীরা মাইটোকন্ড্রিয়ার গঠন ব্যাখ্যা করতে পারবে।</a:t>
            </a:r>
          </a:p>
          <a:p>
            <a:pPr>
              <a:buNone/>
            </a:pPr>
            <a:r>
              <a:rPr lang="bn-IN" sz="3200" b="1" dirty="0" smtClean="0">
                <a:solidFill>
                  <a:srgbClr val="00B050"/>
                </a:solidFill>
              </a:rPr>
              <a:t># এই পাঠ শেষে শিক্ষার্থীরা মাইটোকন্ড্রিয়ার চিহ্নিত চিত্র অঙ্কন করতে পারবে। 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IN" sz="7200" i="1" dirty="0" smtClean="0">
                <a:solidFill>
                  <a:srgbClr val="FF0000"/>
                </a:solidFill>
              </a:rPr>
              <a:t>        শিখনফল </a:t>
            </a:r>
            <a:endParaRPr lang="en-US" sz="72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447800"/>
            <a:ext cx="7620000" cy="458611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    </a:t>
            </a:r>
            <a:r>
              <a:rPr lang="bn-IN" sz="4800" dirty="0" smtClean="0">
                <a:solidFill>
                  <a:srgbClr val="FF0000"/>
                </a:solidFill>
              </a:rPr>
              <a:t>নিচের চিত্রগুলো লক্ষ্য করো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 (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562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wheel spokes="2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 (7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0"/>
            <a:ext cx="8534400" cy="590296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heck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nam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457200"/>
            <a:ext cx="7162800" cy="5638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newsflash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67</TotalTime>
  <Words>176</Words>
  <Application>Microsoft Office PowerPoint</Application>
  <PresentationFormat>On-screen Show (4:3)</PresentationFormat>
  <Paragraphs>37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Concourse</vt:lpstr>
      <vt:lpstr>Slide 1</vt:lpstr>
      <vt:lpstr>Slide 2</vt:lpstr>
      <vt:lpstr>Slide 3</vt:lpstr>
      <vt:lpstr>   পাঠ শিরোনাম</vt:lpstr>
      <vt:lpstr>        শিখনফল </vt:lpstr>
      <vt:lpstr>    নিচের চিত্রগুলো লক্ষ্য করো</vt:lpstr>
      <vt:lpstr>Slide 7</vt:lpstr>
      <vt:lpstr>Slide 8</vt:lpstr>
      <vt:lpstr>Slide 9</vt:lpstr>
      <vt:lpstr>Slide 10</vt:lpstr>
      <vt:lpstr>Slide 11</vt:lpstr>
      <vt:lpstr>Slide 12</vt:lpstr>
      <vt:lpstr>Slide 13</vt:lpstr>
      <vt:lpstr>  পাঠ উপস্থাপনা </vt:lpstr>
      <vt:lpstr>    মূল্যায়ন </vt:lpstr>
      <vt:lpstr>  দলীয় কাজ </vt:lpstr>
      <vt:lpstr>    বাড়ির কাজ 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TradePark</dc:creator>
  <cp:lastModifiedBy>TradePark</cp:lastModifiedBy>
  <cp:revision>11</cp:revision>
  <dcterms:created xsi:type="dcterms:W3CDTF">2015-10-15T09:23:56Z</dcterms:created>
  <dcterms:modified xsi:type="dcterms:W3CDTF">2015-10-16T16:30:36Z</dcterms:modified>
</cp:coreProperties>
</file>