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sldIdLst>
    <p:sldId id="293" r:id="rId6"/>
    <p:sldId id="291" r:id="rId7"/>
    <p:sldId id="292" r:id="rId8"/>
    <p:sldId id="258" r:id="rId9"/>
    <p:sldId id="318" r:id="rId10"/>
    <p:sldId id="269" r:id="rId11"/>
    <p:sldId id="312" r:id="rId12"/>
    <p:sldId id="304" r:id="rId13"/>
    <p:sldId id="322" r:id="rId14"/>
    <p:sldId id="303" r:id="rId15"/>
    <p:sldId id="305" r:id="rId16"/>
    <p:sldId id="306" r:id="rId17"/>
    <p:sldId id="321" r:id="rId18"/>
    <p:sldId id="314" r:id="rId19"/>
    <p:sldId id="315" r:id="rId20"/>
    <p:sldId id="31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D9F1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9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735C-FAD6-4ECE-A99A-A33B64130348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09D2-2F50-428D-8A6C-11B4284FA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32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735C-FAD6-4ECE-A99A-A33B64130348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09D2-2F50-428D-8A6C-11B4284FA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809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735C-FAD6-4ECE-A99A-A33B64130348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09D2-2F50-428D-8A6C-11B4284FA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748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735C-FAD6-4ECE-A99A-A33B641303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09D2-2F50-428D-8A6C-11B4284FAF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438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735C-FAD6-4ECE-A99A-A33B641303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09D2-2F50-428D-8A6C-11B4284FAF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780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735C-FAD6-4ECE-A99A-A33B641303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09D2-2F50-428D-8A6C-11B4284FAF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360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735C-FAD6-4ECE-A99A-A33B641303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09D2-2F50-428D-8A6C-11B4284FAF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078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735C-FAD6-4ECE-A99A-A33B641303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09D2-2F50-428D-8A6C-11B4284FAF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614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735C-FAD6-4ECE-A99A-A33B641303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09D2-2F50-428D-8A6C-11B4284FAF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7382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735C-FAD6-4ECE-A99A-A33B641303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09D2-2F50-428D-8A6C-11B4284FAF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8767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735C-FAD6-4ECE-A99A-A33B641303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09D2-2F50-428D-8A6C-11B4284FAF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112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735C-FAD6-4ECE-A99A-A33B64130348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09D2-2F50-428D-8A6C-11B4284FA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6156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735C-FAD6-4ECE-A99A-A33B641303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09D2-2F50-428D-8A6C-11B4284FAF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1007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735C-FAD6-4ECE-A99A-A33B641303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09D2-2F50-428D-8A6C-11B4284FAF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7636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735C-FAD6-4ECE-A99A-A33B641303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09D2-2F50-428D-8A6C-11B4284FAF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1969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735C-FAD6-4ECE-A99A-A33B641303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09D2-2F50-428D-8A6C-11B4284FAF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4386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735C-FAD6-4ECE-A99A-A33B641303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09D2-2F50-428D-8A6C-11B4284FAF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7800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735C-FAD6-4ECE-A99A-A33B641303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09D2-2F50-428D-8A6C-11B4284FAF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3603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735C-FAD6-4ECE-A99A-A33B641303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09D2-2F50-428D-8A6C-11B4284FAF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0783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735C-FAD6-4ECE-A99A-A33B641303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09D2-2F50-428D-8A6C-11B4284FAF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6148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735C-FAD6-4ECE-A99A-A33B641303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09D2-2F50-428D-8A6C-11B4284FAF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7382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735C-FAD6-4ECE-A99A-A33B641303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09D2-2F50-428D-8A6C-11B4284FAF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876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735C-FAD6-4ECE-A99A-A33B64130348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09D2-2F50-428D-8A6C-11B4284FA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991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735C-FAD6-4ECE-A99A-A33B641303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09D2-2F50-428D-8A6C-11B4284FAF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1121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735C-FAD6-4ECE-A99A-A33B641303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09D2-2F50-428D-8A6C-11B4284FAF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1007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735C-FAD6-4ECE-A99A-A33B641303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09D2-2F50-428D-8A6C-11B4284FAF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7636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735C-FAD6-4ECE-A99A-A33B641303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09D2-2F50-428D-8A6C-11B4284FAF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1969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735C-FAD6-4ECE-A99A-A33B641303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09D2-2F50-428D-8A6C-11B4284FAF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4386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735C-FAD6-4ECE-A99A-A33B641303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09D2-2F50-428D-8A6C-11B4284FAF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7800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735C-FAD6-4ECE-A99A-A33B641303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09D2-2F50-428D-8A6C-11B4284FAF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3603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735C-FAD6-4ECE-A99A-A33B641303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09D2-2F50-428D-8A6C-11B4284FAF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0783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735C-FAD6-4ECE-A99A-A33B641303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09D2-2F50-428D-8A6C-11B4284FAF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6148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735C-FAD6-4ECE-A99A-A33B641303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09D2-2F50-428D-8A6C-11B4284FAF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738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735C-FAD6-4ECE-A99A-A33B64130348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09D2-2F50-428D-8A6C-11B4284FA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222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735C-FAD6-4ECE-A99A-A33B641303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09D2-2F50-428D-8A6C-11B4284FAF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8767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735C-FAD6-4ECE-A99A-A33B641303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09D2-2F50-428D-8A6C-11B4284FAF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1121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735C-FAD6-4ECE-A99A-A33B641303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09D2-2F50-428D-8A6C-11B4284FAF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1007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735C-FAD6-4ECE-A99A-A33B641303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09D2-2F50-428D-8A6C-11B4284FAF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7636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735C-FAD6-4ECE-A99A-A33B641303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09D2-2F50-428D-8A6C-11B4284FAF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1969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735C-FAD6-4ECE-A99A-A33B641303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09D2-2F50-428D-8A6C-11B4284FAF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4386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735C-FAD6-4ECE-A99A-A33B641303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09D2-2F50-428D-8A6C-11B4284FAF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7800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735C-FAD6-4ECE-A99A-A33B641303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09D2-2F50-428D-8A6C-11B4284FAF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3603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735C-FAD6-4ECE-A99A-A33B641303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09D2-2F50-428D-8A6C-11B4284FAF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0783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735C-FAD6-4ECE-A99A-A33B641303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09D2-2F50-428D-8A6C-11B4284FAF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614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735C-FAD6-4ECE-A99A-A33B64130348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09D2-2F50-428D-8A6C-11B4284FA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6926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735C-FAD6-4ECE-A99A-A33B641303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09D2-2F50-428D-8A6C-11B4284FAF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7382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735C-FAD6-4ECE-A99A-A33B641303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09D2-2F50-428D-8A6C-11B4284FAF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8767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735C-FAD6-4ECE-A99A-A33B641303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09D2-2F50-428D-8A6C-11B4284FAF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1121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735C-FAD6-4ECE-A99A-A33B641303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09D2-2F50-428D-8A6C-11B4284FAF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1007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735C-FAD6-4ECE-A99A-A33B641303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09D2-2F50-428D-8A6C-11B4284FAF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7636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735C-FAD6-4ECE-A99A-A33B641303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09D2-2F50-428D-8A6C-11B4284FAF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196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735C-FAD6-4ECE-A99A-A33B64130348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09D2-2F50-428D-8A6C-11B4284FA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086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735C-FAD6-4ECE-A99A-A33B64130348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09D2-2F50-428D-8A6C-11B4284FA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67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735C-FAD6-4ECE-A99A-A33B64130348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09D2-2F50-428D-8A6C-11B4284FA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92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735C-FAD6-4ECE-A99A-A33B64130348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09D2-2F50-428D-8A6C-11B4284FA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374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F735C-FAD6-4ECE-A99A-A33B64130348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B09D2-2F50-428D-8A6C-11B4284FA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072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F735C-FAD6-4ECE-A99A-A33B641303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B09D2-2F50-428D-8A6C-11B4284FAF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57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F735C-FAD6-4ECE-A99A-A33B641303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B09D2-2F50-428D-8A6C-11B4284FAF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57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F735C-FAD6-4ECE-A99A-A33B641303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B09D2-2F50-428D-8A6C-11B4284FAF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57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F735C-FAD6-4ECE-A99A-A33B641303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B09D2-2F50-428D-8A6C-11B4284FAF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57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3.wdp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microsoft.com/office/2007/relationships/hdphoto" Target="../media/hdphoto2.wdp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3.jpeg"/><Relationship Id="rId5" Type="http://schemas.openxmlformats.org/officeDocument/2006/relationships/image" Target="../media/image12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0.png"/><Relationship Id="rId5" Type="http://schemas.openxmlformats.org/officeDocument/2006/relationships/image" Target="../media/image22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6995" y="5320605"/>
            <a:ext cx="57098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শিক্ষকঃ</a:t>
            </a:r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ওয়াহেদুর</a:t>
            </a:r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endParaRPr lang="en-US" sz="28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সহঃ</a:t>
            </a:r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</a:t>
            </a:r>
            <a:r>
              <a:rPr lang="en-US" sz="28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তাহের</a:t>
            </a:r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ভেড়ামারা,কুষ্টিয়া</a:t>
            </a:r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75143" y="5170144"/>
            <a:ext cx="5257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৮ম </a:t>
            </a:r>
          </a:p>
          <a:p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28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অধ্যায়ঃদ্বাদশ</a:t>
            </a:r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মহাকাশ</a:t>
            </a:r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উপগ্রহ</a:t>
            </a:r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pic>
        <p:nvPicPr>
          <p:cNvPr id="6" name="Picture 2" descr="D:\W. RAHMAN\8m-Chap(Image)\pin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3354739"/>
            <a:ext cx="1903063" cy="1903061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71287">
            <a:off x="5099156" y="102159"/>
            <a:ext cx="3686386" cy="408325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38200" y="838200"/>
            <a:ext cx="63246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1627" y="76200"/>
            <a:ext cx="83407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জ্ঞানলোকের</a:t>
            </a:r>
            <a:r>
              <a:rPr lang="en-US" sz="5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অসীম</a:t>
            </a:r>
            <a:r>
              <a:rPr lang="en-US" sz="5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বিশ্বময়ে</a:t>
            </a:r>
            <a:r>
              <a:rPr lang="en-US" sz="5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5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endParaRPr lang="en-US" sz="5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350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16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2057401" y="1219200"/>
            <a:ext cx="3733799" cy="4464396"/>
          </a:xfrm>
          <a:prstGeom prst="line">
            <a:avLst/>
          </a:prstGeom>
          <a:ln>
            <a:solidFill>
              <a:schemeClr val="tx2"/>
            </a:solidFill>
            <a:prstDash val="lgDash"/>
            <a:headEnd type="none" w="med" len="med"/>
            <a:tailEnd type="arrow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402"/>
            <a:ext cx="1752600" cy="1752598"/>
          </a:xfrm>
          <a:prstGeom prst="rect">
            <a:avLst/>
          </a:prstGeom>
        </p:spPr>
      </p:pic>
      <p:pic>
        <p:nvPicPr>
          <p:cNvPr id="7" name="Picture 2" descr="C:\Users\DOEL\Desktop\09-10-15\imag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83"/>
          <a:stretch/>
        </p:blipFill>
        <p:spPr bwMode="auto">
          <a:xfrm>
            <a:off x="7315200" y="3314700"/>
            <a:ext cx="1676400" cy="236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DOEL\Desktop\09-10-15\images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5683596"/>
            <a:ext cx="7162800" cy="11744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2057401" y="1028701"/>
            <a:ext cx="5105399" cy="3162299"/>
          </a:xfrm>
          <a:prstGeom prst="line">
            <a:avLst/>
          </a:prstGeom>
          <a:ln>
            <a:solidFill>
              <a:schemeClr val="tx2"/>
            </a:solidFill>
            <a:prstDash val="lgDash"/>
            <a:headEnd type="none" w="med" len="med"/>
            <a:tailEnd type="arrow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81000" y="3962400"/>
            <a:ext cx="42323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২।পৃথিবীর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প্রান্তের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প্রতিদিনের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আবহাওয়ার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কৃত্রিম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উপগ্রহ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09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V="1">
            <a:off x="4457700" y="838200"/>
            <a:ext cx="2019300" cy="3276600"/>
          </a:xfrm>
          <a:prstGeom prst="line">
            <a:avLst/>
          </a:prstGeom>
          <a:ln w="19050">
            <a:solidFill>
              <a:srgbClr val="C00000"/>
            </a:solidFill>
            <a:prstDash val="lgDash"/>
            <a:headEnd type="arrow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52400"/>
            <a:ext cx="1219200" cy="1142998"/>
          </a:xfrm>
          <a:prstGeom prst="rect">
            <a:avLst/>
          </a:prstGeom>
        </p:spPr>
      </p:pic>
      <p:pic>
        <p:nvPicPr>
          <p:cNvPr id="7" name="Picture 7" descr="C:\Users\DOEL\Desktop\09-10-15\images১৩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0"/>
          <a:stretch/>
        </p:blipFill>
        <p:spPr bwMode="auto">
          <a:xfrm>
            <a:off x="0" y="4431144"/>
            <a:ext cx="4747729" cy="242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4316" y="1981200"/>
            <a:ext cx="58078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৫।পৃথিবীর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স্থানের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তুলতে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মানচিত্র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তৈরীতে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কৃত্রিম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উপগ্রহ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4692072"/>
            <a:ext cx="1905000" cy="1905000"/>
          </a:xfrm>
          <a:prstGeom prst="rect">
            <a:avLst/>
          </a:prstGeom>
        </p:spPr>
      </p:pic>
      <p:sp>
        <p:nvSpPr>
          <p:cNvPr id="11" name="Isosceles Triangle 10"/>
          <p:cNvSpPr/>
          <p:nvPr/>
        </p:nvSpPr>
        <p:spPr>
          <a:xfrm rot="20724913">
            <a:off x="6660605" y="-865421"/>
            <a:ext cx="809882" cy="5810063"/>
          </a:xfrm>
          <a:prstGeom prst="triangle">
            <a:avLst>
              <a:gd name="adj" fmla="val 31878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09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repeatCount="indefinite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6332"/>
            <a:ext cx="9144000" cy="198786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0"/>
            <a:ext cx="2113284" cy="1981200"/>
          </a:xfrm>
          <a:prstGeom prst="rect">
            <a:avLst/>
          </a:prstGeom>
        </p:spPr>
      </p:pic>
      <p:pic>
        <p:nvPicPr>
          <p:cNvPr id="7" name="Picture 8" descr="C:\Users\DOEL\Desktop\09-10-15\images১৪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8" y="4946332"/>
            <a:ext cx="3850168" cy="194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69375" y="2324100"/>
            <a:ext cx="53456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সমুদ্রের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ভূগর্ভস্থ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খনিজের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সন্ধান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গুপ্তচর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বৃত্তিতে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কৃত্রিম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উপগ্রহ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Isosceles Triangle 2"/>
          <p:cNvSpPr/>
          <p:nvPr/>
        </p:nvSpPr>
        <p:spPr>
          <a:xfrm rot="21430694">
            <a:off x="5939474" y="-211690"/>
            <a:ext cx="817884" cy="5313655"/>
          </a:xfrm>
          <a:prstGeom prst="triangle">
            <a:avLst>
              <a:gd name="adj" fmla="val 31878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 rot="2525050">
            <a:off x="4260189" y="-1222140"/>
            <a:ext cx="1032116" cy="8025270"/>
          </a:xfrm>
          <a:prstGeom prst="triangle">
            <a:avLst>
              <a:gd name="adj" fmla="val 31878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09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0"/>
            <a:ext cx="9144000" cy="121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572000"/>
            <a:ext cx="1295400" cy="12192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3276600" y="838200"/>
            <a:ext cx="3352800" cy="3886200"/>
          </a:xfrm>
          <a:prstGeom prst="line">
            <a:avLst/>
          </a:prstGeom>
          <a:ln>
            <a:solidFill>
              <a:schemeClr val="accent2"/>
            </a:solidFill>
            <a:prstDash val="lg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276600" y="838200"/>
            <a:ext cx="3200400" cy="3657600"/>
          </a:xfrm>
          <a:prstGeom prst="line">
            <a:avLst/>
          </a:prstGeom>
          <a:ln>
            <a:solidFill>
              <a:schemeClr val="accent2"/>
            </a:solidFill>
            <a:prstDash val="lg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52400"/>
            <a:ext cx="1219200" cy="11429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0966">
            <a:off x="147049" y="417389"/>
            <a:ext cx="2133600" cy="825397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 flipH="1" flipV="1">
            <a:off x="1981200" y="1143000"/>
            <a:ext cx="762000" cy="3581400"/>
          </a:xfrm>
          <a:prstGeom prst="line">
            <a:avLst/>
          </a:prstGeom>
          <a:ln>
            <a:solidFill>
              <a:schemeClr val="accent2"/>
            </a:solidFill>
            <a:prstDash val="lg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368" y="4857886"/>
            <a:ext cx="1307632" cy="1009514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 flipH="1" flipV="1">
            <a:off x="6781800" y="990600"/>
            <a:ext cx="1981200" cy="4038600"/>
          </a:xfrm>
          <a:prstGeom prst="line">
            <a:avLst/>
          </a:prstGeom>
          <a:ln>
            <a:solidFill>
              <a:schemeClr val="accent2"/>
            </a:solidFill>
            <a:prstDash val="lg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0336"/>
          <a:stretch/>
        </p:blipFill>
        <p:spPr>
          <a:xfrm rot="7464565">
            <a:off x="1596034" y="1266966"/>
            <a:ext cx="966422" cy="61841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1000" y="2743200"/>
            <a:ext cx="548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শত্রুর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বোমা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বর্ষনের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কৃত্রিম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পগ্রহ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84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42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93 -0.04093 L 0.73107 0.5250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00" y="28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1400" y="228600"/>
            <a:ext cx="202511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1817" y="1447800"/>
            <a:ext cx="708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(ক)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কৃত্রিম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উপগ্রহ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উপগ্রহের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smtClean="0">
                <a:latin typeface="NikoshBAN" pitchFamily="2" charset="0"/>
                <a:cs typeface="NikoshBAN" pitchFamily="2" charset="0"/>
              </a:rPr>
              <a:t>লিখ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2932093"/>
            <a:ext cx="693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ঃ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(খ)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কৃত্রিম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উপগ্রহগুলি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কিভাবে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একই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সাথে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সারা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প্রথিবীতে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তথ্য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আদান-প্রদানে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সহায়তা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বর্ণনা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।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9442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1999" y="2133600"/>
            <a:ext cx="72364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কৃত্রিম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উপগ্রহ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ইলেক্ট্রনিক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মাধ্যমকে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তেমনি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গোটা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পৃথিবীকে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হাতের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মুঠোর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বন্দি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 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590800" y="358914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545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0" y="2200870"/>
            <a:ext cx="4050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88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4901">
            <a:off x="2743200" y="1752600"/>
            <a:ext cx="3451471" cy="33528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64332" flipH="1" flipV="1">
            <a:off x="5991444" y="-104756"/>
            <a:ext cx="1585090" cy="156064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78000">
                <a:schemeClr val="bg1">
                  <a:lumMod val="0"/>
                  <a:alpha val="0"/>
                </a:schemeClr>
              </a:gs>
              <a:gs pos="3000">
                <a:schemeClr val="tx1"/>
              </a:gs>
              <a:gs pos="43000">
                <a:schemeClr val="tx1"/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04800" y="3810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1447800"/>
            <a:ext cx="6196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চারিদিকে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বস্থুকে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ঘুরতে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দেখছি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49530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প্রঃ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বস্থুটি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564898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কৃত্রিম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উপগ্রহ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5357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958 0.13942 C -0.5625 0.28254 -0.60712 0.48301 -0.53854 0.58775 C -0.46997 0.68994 -0.31493 0.66035 -0.19132 0.51723 C -0.06893 0.37572 -0.025 0.17295 -0.09271 0.0696 C -0.16181 -0.03561 -0.31719 -0.00254 -0.43958 0.13942 Z " pathEditMode="relative" rAng="-2465617" ptsTypes="fffff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96" y="189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3" grpId="1"/>
      <p:bldP spid="3" grpId="0"/>
      <p:bldP spid="3" grpId="1"/>
      <p:bldP spid="14" grpId="0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W. RAHMAN\8m-Chap(Image)\Earth &amp; Shatelite\miss-voyager_2-m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46482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প্রঃ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কৃত্রিম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উপগ্রহ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549658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কৃত্রিম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উপগ্রহ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সম্মন্ধ্যে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জানব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6034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W. RAHMAN\8m-Chap(Image)\Earth &amp; Shatelite\miss-voyager_2-m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39624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73458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কৃত্রিম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উপগ্রহ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526798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কৃত্রিম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উপগ্রহের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87758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কৃত্রিম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উপগ্রহের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18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2286000"/>
            <a:ext cx="1143000" cy="129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281" y="1066800"/>
            <a:ext cx="1963119" cy="1828800"/>
          </a:xfrm>
          <a:prstGeom prst="rect">
            <a:avLst/>
          </a:prstGeom>
        </p:spPr>
      </p:pic>
      <p:sp>
        <p:nvSpPr>
          <p:cNvPr id="7" name="Flowchart: Delay 6"/>
          <p:cNvSpPr/>
          <p:nvPr/>
        </p:nvSpPr>
        <p:spPr>
          <a:xfrm rot="16200000">
            <a:off x="3543300" y="1257300"/>
            <a:ext cx="2057400" cy="9144000"/>
          </a:xfrm>
          <a:prstGeom prst="flowChartDelay">
            <a:avLst/>
          </a:prstGeom>
          <a:solidFill>
            <a:schemeClr val="tx2">
              <a:lumMod val="40000"/>
              <a:lumOff val="6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5396805"/>
            <a:ext cx="87048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কৃত্রিম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উপগ্রহ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বিজ্ঞানীদের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আকাশ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মহাশূন্যে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ভাসমান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চাঁদের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পৃথিবীকে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চারিদিকে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ঘুরতে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তথ্য-উপাত্ত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আদান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60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repeatCount="indefinite" decel="1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278 -0.03722 L -0.31788 -0.15167 C -0.38594 -0.17688 -0.48785 -0.2 -0.5941 -0.21457 C -0.71632 -0.23214 -0.81337 -0.23676 -0.88368 -0.23098 L -1.21476 -0.20855 " pathEditMode="relative" rAng="363277" ptsTypes="FffFF">
                                      <p:cBhvr>
                                        <p:cTn id="6" dur="2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21" y="-1320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repeatCount="indefinite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06111 -0.02196 L -0.41858 -0.19306 C -0.49358 -0.23144 -0.60764 -0.26266 -0.72847 -0.28162 C -0.86389 -0.30266 -0.97639 -0.30566 -1.05503 -0.29294 L -1.4342 -0.23537 " pathEditMode="relative" rAng="403112" ptsTypes="FffFF">
                                      <p:cBhvr>
                                        <p:cTn id="8" dur="2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986" y="-183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mph" presetSubtype="0" repeatCount="3000" fill="hold" grpId="1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8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8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 flipV="1">
            <a:off x="6934200" y="4384085"/>
            <a:ext cx="1467307" cy="826681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934200" y="4495800"/>
            <a:ext cx="1524000" cy="818558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324600" y="533400"/>
            <a:ext cx="2667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181099" y="533400"/>
            <a:ext cx="4305301" cy="115269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-152400" y="762000"/>
            <a:ext cx="800100" cy="65889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1447801" y="2895600"/>
            <a:ext cx="6934199" cy="112395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181099" y="3276600"/>
            <a:ext cx="7200901" cy="10287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838200" y="990600"/>
            <a:ext cx="0" cy="914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990600" y="827890"/>
            <a:ext cx="4356709" cy="153431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6705601" y="990601"/>
            <a:ext cx="1676399" cy="2285999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4111" name="Picture 41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343" y="3124200"/>
            <a:ext cx="848657" cy="3733800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714500"/>
            <a:ext cx="11811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87736" y="0"/>
            <a:ext cx="105990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লক্ষ্য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0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করঃ</a:t>
            </a:r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9" name="Picture 5" descr="C:\Users\Anzon\Downloads\8m-Chap(Image)\Electric Circut\TV(png)2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17"/>
          <a:stretch/>
        </p:blipFill>
        <p:spPr bwMode="auto">
          <a:xfrm>
            <a:off x="1181099" y="5035066"/>
            <a:ext cx="1600200" cy="180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nzon\Downloads\8m-Chap(Image)\Electric Circut\Comput-(png)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5210766"/>
            <a:ext cx="2222500" cy="16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046" y="5187467"/>
            <a:ext cx="1108542" cy="1650999"/>
          </a:xfrm>
          <a:prstGeom prst="rect">
            <a:avLst/>
          </a:prstGeom>
        </p:spPr>
      </p:pic>
      <p:pic>
        <p:nvPicPr>
          <p:cNvPr id="24" name="Picture 23" descr="E:\STUDIO\PHOTO GALERY\ASTRONOMY (Image)\Captured\Shatelight- Png-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466082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STUDIO\PHOTO GALERY\ASTRONOMY (Image)\Captured\Shatelight- Png-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-143790"/>
            <a:ext cx="1447800" cy="161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/>
          <p:cNvCxnSpPr/>
          <p:nvPr/>
        </p:nvCxnSpPr>
        <p:spPr>
          <a:xfrm>
            <a:off x="1333499" y="3429000"/>
            <a:ext cx="2247901" cy="1732958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219200" y="3581400"/>
            <a:ext cx="2247901" cy="1732958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62000" y="3581400"/>
            <a:ext cx="955689" cy="1580558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066800" y="980290"/>
            <a:ext cx="4432909" cy="161051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1333499" y="685800"/>
            <a:ext cx="4305301" cy="115269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6553200" y="1066800"/>
            <a:ext cx="1676399" cy="2285999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477000" y="685800"/>
            <a:ext cx="2667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685800" y="990600"/>
            <a:ext cx="0" cy="914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0" y="609600"/>
            <a:ext cx="5334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48" name="Picture 3" descr="E:\STUDIO\PHOTO GALERY\STUDENTS\New folder (2)\baro1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9558"/>
          <a:stretch/>
        </p:blipFill>
        <p:spPr bwMode="auto">
          <a:xfrm>
            <a:off x="1472825" y="5356602"/>
            <a:ext cx="1047747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990600" y="3189982"/>
            <a:ext cx="73047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কৃত্রিম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উপগ্রহের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সম্মন্ধ্যে</a:t>
            </a:r>
            <a:r>
              <a:rPr lang="en-US" sz="320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সহজেই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পেতে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55678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6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6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2" dur="8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3" dur="8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4" dur="8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/>
      <p:bldP spid="3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DOEL\Desktop\09-10-15\images১২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4" r="5844"/>
          <a:stretch/>
        </p:blipFill>
        <p:spPr bwMode="auto">
          <a:xfrm>
            <a:off x="0" y="-152400"/>
            <a:ext cx="9144000" cy="7012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05000" y="990600"/>
            <a:ext cx="4495800" cy="4267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5029200"/>
            <a:ext cx="8458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মূলত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মহাকাশ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গবেষণার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উদ্দেশ্যে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বিজ্ঞানীরা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কৃত্রিম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উপগ্রহ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আবিস্কার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করেন,কিন্তু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পরবর্তীতে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ব্যপক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সফলতা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কৃত্রিম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উপগ্রহের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88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 flipV="1">
            <a:off x="2743200" y="838200"/>
            <a:ext cx="3887492" cy="3090863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-14207"/>
            <a:ext cx="1219200" cy="1142998"/>
          </a:xfrm>
          <a:prstGeom prst="rect">
            <a:avLst/>
          </a:prstGeom>
        </p:spPr>
      </p:pic>
      <p:pic>
        <p:nvPicPr>
          <p:cNvPr id="10" name="Picture 7" descr="C:\Users\DOEL\Desktop\09-10-15\images৮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199" y="3929063"/>
            <a:ext cx="2191719" cy="159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7492" y="5562600"/>
            <a:ext cx="79525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কৃত্রিম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উপগ্রহের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বদৌলতে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প্রান্তের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প্রবাহ,খবর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বিনোদন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উপভোগ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পারছি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95600" y="3124200"/>
            <a:ext cx="2514599" cy="2362200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H="1" flipV="1">
            <a:off x="2438400" y="838200"/>
            <a:ext cx="1714499" cy="289560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0" name="Picture 5" descr="C:\Users\Anzon\Downloads\8m-Chap(Image)\Electric Circut\TV(png)2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17"/>
          <a:stretch/>
        </p:blipFill>
        <p:spPr bwMode="auto">
          <a:xfrm>
            <a:off x="228600" y="3496542"/>
            <a:ext cx="1752600" cy="198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Connector 21"/>
          <p:cNvCxnSpPr/>
          <p:nvPr/>
        </p:nvCxnSpPr>
        <p:spPr>
          <a:xfrm>
            <a:off x="77492" y="5486400"/>
            <a:ext cx="9048427" cy="7620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7" descr="C:\Users\DOEL\Desktop\09-10-15\images৮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54" y="3807817"/>
            <a:ext cx="1173480" cy="1042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cxnSp>
        <p:nvCxnSpPr>
          <p:cNvPr id="26" name="Straight Connector 25"/>
          <p:cNvCxnSpPr/>
          <p:nvPr/>
        </p:nvCxnSpPr>
        <p:spPr>
          <a:xfrm flipH="1">
            <a:off x="1981200" y="3807817"/>
            <a:ext cx="1981200" cy="1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26" name="Picture 2" descr="E:\STUDIO\PHOTO GALERY\CRIKET-15\W CUP-15-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02" y="3794502"/>
            <a:ext cx="1182132" cy="1040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4" name="Picture 2" descr="E:\STUDIO\PHOTO GALERY\CRIKET-15\W CUP-15-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198" y="3929063"/>
            <a:ext cx="2191719" cy="1557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09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repeatCount="indefinite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22" presetClass="entr" presetSubtype="2" repeatCount="indefinite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STUDIO\PHOTO GALERY\STUDENTS\New folder (2)\baro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955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STUDIO\PHOTO GALERY\INSTRUMENT\UU(png)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62800" y="4335974"/>
            <a:ext cx="198120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3352800"/>
            <a:ext cx="2819402" cy="3429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299" y="0"/>
            <a:ext cx="1524001" cy="137159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H="1" flipV="1">
            <a:off x="7315200" y="838200"/>
            <a:ext cx="914400" cy="3497774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7239000" y="838200"/>
            <a:ext cx="838200" cy="3497774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524000" y="838200"/>
            <a:ext cx="5562600" cy="3497774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524000" y="762000"/>
            <a:ext cx="5334000" cy="342900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1524000" y="838200"/>
            <a:ext cx="2019299" cy="320040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257301" y="838200"/>
            <a:ext cx="2171699" cy="335280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0" y="609600"/>
            <a:ext cx="3276600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0" y="685800"/>
            <a:ext cx="3352800" cy="7620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72" name="Rectangle 2071"/>
          <p:cNvSpPr/>
          <p:nvPr/>
        </p:nvSpPr>
        <p:spPr>
          <a:xfrm>
            <a:off x="0" y="5410201"/>
            <a:ext cx="9144000" cy="145942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28600" y="5410200"/>
            <a:ext cx="8686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৭। </a:t>
            </a:r>
            <a:r>
              <a:rPr lang="en-US" sz="28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কথায়</a:t>
            </a:r>
            <a:r>
              <a:rPr lang="en-US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অচল</a:t>
            </a:r>
            <a:r>
              <a:rPr lang="en-US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কৃত্রিম</a:t>
            </a:r>
            <a:r>
              <a:rPr lang="en-US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উপগ্রহ</a:t>
            </a:r>
            <a:r>
              <a:rPr lang="en-US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ফোন</a:t>
            </a:r>
            <a:r>
              <a:rPr lang="en-US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ব্যবহারকারীদেরকে</a:t>
            </a:r>
            <a:r>
              <a:rPr lang="en-US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মূহুর্তের</a:t>
            </a:r>
            <a:r>
              <a:rPr lang="en-US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প্রান্ত</a:t>
            </a:r>
            <a:r>
              <a:rPr lang="en-US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আরেক</a:t>
            </a:r>
            <a:r>
              <a:rPr lang="en-US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প্রান্তের</a:t>
            </a:r>
            <a:r>
              <a:rPr lang="en-US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ঘটিয়ে</a:t>
            </a:r>
            <a:r>
              <a:rPr lang="en-US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দিচ্ছে</a:t>
            </a:r>
            <a:r>
              <a:rPr lang="en-US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46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2" grpId="0" animBg="1"/>
      <p:bldP spid="6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</TotalTime>
  <Words>365</Words>
  <Application>Microsoft Office PowerPoint</Application>
  <PresentationFormat>On-screen Show (4:3)</PresentationFormat>
  <Paragraphs>36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Office Theme</vt:lpstr>
      <vt:lpstr>1_Office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Anzon</cp:lastModifiedBy>
  <cp:revision>142</cp:revision>
  <dcterms:created xsi:type="dcterms:W3CDTF">2015-10-09T04:47:18Z</dcterms:created>
  <dcterms:modified xsi:type="dcterms:W3CDTF">2015-10-28T16:31:12Z</dcterms:modified>
</cp:coreProperties>
</file>