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6" r:id="rId2"/>
    <p:sldId id="277" r:id="rId3"/>
    <p:sldId id="278" r:id="rId4"/>
    <p:sldId id="279" r:id="rId5"/>
    <p:sldId id="280" r:id="rId6"/>
    <p:sldId id="256" r:id="rId7"/>
    <p:sldId id="257" r:id="rId8"/>
    <p:sldId id="275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C735-8D3B-4820-9DEE-6050CB613F2A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5018-D7DA-4CF1-AB47-FBC337F0E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5018-D7DA-4CF1-AB47-FBC337F0EF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9BC068-3417-4EA6-84DF-A28EE9B205E0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D9A31C-BB30-4B8F-822F-C5C854B8CB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1" y="838200"/>
            <a:ext cx="7543799" cy="5257800"/>
            <a:chOff x="914401" y="1371600"/>
            <a:chExt cx="7543799" cy="4267200"/>
          </a:xfrm>
        </p:grpSpPr>
        <p:pic>
          <p:nvPicPr>
            <p:cNvPr id="4" name="Picture 3" descr="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1" y="1371600"/>
              <a:ext cx="7543799" cy="4267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52800" y="3025914"/>
              <a:ext cx="3200400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40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4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1917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বিতরণে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629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3441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762000"/>
            <a:ext cx="7239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1155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38200"/>
            <a:ext cx="7010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1917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23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"/>
            <a:ext cx="9144000" cy="6860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:….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13293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বৃক্ষায়ন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9200" y="1524000"/>
            <a:ext cx="7038975" cy="3124200"/>
            <a:chOff x="1219200" y="1524000"/>
            <a:chExt cx="7038975" cy="3124200"/>
          </a:xfrm>
        </p:grpSpPr>
        <p:pic>
          <p:nvPicPr>
            <p:cNvPr id="1026" name="Picture 2" descr="D:\New folder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600200"/>
              <a:ext cx="2847975" cy="2971800"/>
            </a:xfrm>
            <a:prstGeom prst="rect">
              <a:avLst/>
            </a:prstGeom>
            <a:noFill/>
          </p:spPr>
        </p:pic>
        <p:pic>
          <p:nvPicPr>
            <p:cNvPr id="1027" name="Picture 3" descr="D:\New folder\8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1600200"/>
              <a:ext cx="2057400" cy="3048000"/>
            </a:xfrm>
            <a:prstGeom prst="rect">
              <a:avLst/>
            </a:prstGeom>
            <a:noFill/>
          </p:spPr>
        </p:pic>
        <p:pic>
          <p:nvPicPr>
            <p:cNvPr id="1028" name="Picture 4" descr="D:\New folder\1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524000"/>
              <a:ext cx="1905000" cy="3124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51155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7086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1155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55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95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781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572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বেষ্টনী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38200"/>
            <a:ext cx="6172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685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3022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61722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7105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:-১০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76200"/>
            <a:ext cx="9144000" cy="6858000"/>
            <a:chOff x="0" y="0"/>
            <a:chExt cx="9144000" cy="6858000"/>
          </a:xfrm>
        </p:grpSpPr>
        <p:pic>
          <p:nvPicPr>
            <p:cNvPr id="3" name="Picture 2" descr="F 0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Picture 3" descr="MUSHFIQ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838200"/>
              <a:ext cx="520550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57600" y="459682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5090517"/>
              <a:ext cx="54864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মুশফিকুর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হযরহ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শাহজালাল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(র:)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,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দক্ষিণসুরমা.সিলেট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মোবা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০১৭১০-৪৬১১০৫</a:t>
              </a:r>
              <a:r>
                <a:rPr lang="en-US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.</a:t>
              </a:r>
            </a:p>
            <a:p>
              <a:r>
                <a:rPr lang="en-US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ই-মেইল:mushfiqurteacher2013@gmail.com</a:t>
              </a:r>
              <a:endPara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10154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971801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801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790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বৃ্ক্ষের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447800"/>
            <a:ext cx="7038975" cy="3124200"/>
            <a:chOff x="1219200" y="1524000"/>
            <a:chExt cx="7038975" cy="3124200"/>
          </a:xfrm>
        </p:grpSpPr>
        <p:pic>
          <p:nvPicPr>
            <p:cNvPr id="7" name="Picture 2" descr="D:\New folder\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600200"/>
              <a:ext cx="2847975" cy="2971800"/>
            </a:xfrm>
            <a:prstGeom prst="rect">
              <a:avLst/>
            </a:prstGeom>
            <a:noFill/>
          </p:spPr>
        </p:pic>
        <p:pic>
          <p:nvPicPr>
            <p:cNvPr id="8" name="Picture 3" descr="D:\New folder\8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6600" y="1600200"/>
              <a:ext cx="2057400" cy="3048000"/>
            </a:xfrm>
            <a:prstGeom prst="rect">
              <a:avLst/>
            </a:prstGeom>
            <a:noFill/>
          </p:spPr>
        </p:pic>
        <p:pic>
          <p:nvPicPr>
            <p:cNvPr id="9" name="Picture 4" descr="D:\New folder\1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9200" y="1524000"/>
              <a:ext cx="1905000" cy="3124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4676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9685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8630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66800" y="1752600"/>
            <a:ext cx="7086600" cy="4191000"/>
            <a:chOff x="1066800" y="1752600"/>
            <a:chExt cx="7086600" cy="4191000"/>
          </a:xfrm>
        </p:grpSpPr>
        <p:grpSp>
          <p:nvGrpSpPr>
            <p:cNvPr id="5" name="Group 4"/>
            <p:cNvGrpSpPr/>
            <p:nvPr/>
          </p:nvGrpSpPr>
          <p:grpSpPr>
            <a:xfrm>
              <a:off x="1066800" y="1752600"/>
              <a:ext cx="7086600" cy="4191000"/>
              <a:chOff x="914400" y="1546386"/>
              <a:chExt cx="6491990" cy="4095440"/>
            </a:xfrm>
          </p:grpSpPr>
          <p:grpSp>
            <p:nvGrpSpPr>
              <p:cNvPr id="7" name="Group 2"/>
              <p:cNvGrpSpPr/>
              <p:nvPr/>
            </p:nvGrpSpPr>
            <p:grpSpPr>
              <a:xfrm>
                <a:off x="914400" y="1546386"/>
                <a:ext cx="6491990" cy="4095440"/>
                <a:chOff x="228600" y="1236479"/>
                <a:chExt cx="7154436" cy="5660198"/>
              </a:xfrm>
            </p:grpSpPr>
            <p:pic>
              <p:nvPicPr>
                <p:cNvPr id="9" name="Picture 8" descr="C:\Users\mushfiqur\Desktop\9-10 Krishi Shikkha bangla_Page_001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770983" y="1388847"/>
                  <a:ext cx="1612053" cy="2133601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0" name="Group 4"/>
                <p:cNvGrpSpPr/>
                <p:nvPr/>
              </p:nvGrpSpPr>
              <p:grpSpPr>
                <a:xfrm>
                  <a:off x="228600" y="1236479"/>
                  <a:ext cx="5228279" cy="5660198"/>
                  <a:chOff x="76200" y="1143000"/>
                  <a:chExt cx="5181600" cy="5677833"/>
                </a:xfrm>
              </p:grpSpPr>
              <p:sp>
                <p:nvSpPr>
                  <p:cNvPr id="13" name="Right Arrow 12"/>
                  <p:cNvSpPr/>
                  <p:nvPr/>
                </p:nvSpPr>
                <p:spPr>
                  <a:xfrm>
                    <a:off x="76200" y="1143000"/>
                    <a:ext cx="2819400" cy="9906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শ্রেণি</a:t>
                    </a:r>
                    <a:r>
                      <a: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: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4" name="Right Arrow 13"/>
                  <p:cNvSpPr/>
                  <p:nvPr/>
                </p:nvSpPr>
                <p:spPr>
                  <a:xfrm>
                    <a:off x="76200" y="2286000"/>
                    <a:ext cx="2819400" cy="9906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বিষয়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  <a:latin typeface="SutonnyMJ" pitchFamily="2" charset="0"/>
                        <a:cs typeface="SutonnyMJ" pitchFamily="2" charset="0"/>
                      </a:rPr>
                      <a:t> :</a:t>
                    </a:r>
                    <a:endParaRPr lang="en-US" sz="2800" dirty="0">
                      <a:solidFill>
                        <a:schemeClr val="tx1"/>
                      </a:solidFill>
                      <a:latin typeface="SutonnyMJ" pitchFamily="2" charset="0"/>
                      <a:cs typeface="SutonnyMJ" pitchFamily="2" charset="0"/>
                    </a:endParaRPr>
                  </a:p>
                </p:txBody>
              </p:sp>
              <p:sp>
                <p:nvSpPr>
                  <p:cNvPr id="15" name="Right Arrow 14"/>
                  <p:cNvSpPr/>
                  <p:nvPr/>
                </p:nvSpPr>
                <p:spPr>
                  <a:xfrm>
                    <a:off x="76200" y="3429000"/>
                    <a:ext cx="2819400" cy="9906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অধ্যায়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6" name="Right Arrow 15"/>
                  <p:cNvSpPr/>
                  <p:nvPr/>
                </p:nvSpPr>
                <p:spPr>
                  <a:xfrm>
                    <a:off x="76200" y="4495800"/>
                    <a:ext cx="2819400" cy="9906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তারিখ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7" name="Right Arrow 16"/>
                  <p:cNvSpPr/>
                  <p:nvPr/>
                </p:nvSpPr>
                <p:spPr>
                  <a:xfrm>
                    <a:off x="76200" y="5638800"/>
                    <a:ext cx="2819400" cy="10668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সময়</a:t>
                    </a:r>
                    <a:endParaRPr lang="en-US" sz="28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820933" y="1246233"/>
                    <a:ext cx="1145172" cy="7088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err="1" smtClean="0">
                        <a:latin typeface="NikoshBAN" pitchFamily="2" charset="0"/>
                        <a:cs typeface="NikoshBAN" pitchFamily="2" charset="0"/>
                      </a:rPr>
                      <a:t>নবম</a:t>
                    </a:r>
                    <a:endParaRPr lang="en-US" sz="28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819400" y="2438400"/>
                    <a:ext cx="2438400" cy="8107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err="1" smtClean="0">
                        <a:latin typeface="NikoshBAN" pitchFamily="2" charset="0"/>
                        <a:cs typeface="NikoshBAN" pitchFamily="2" charset="0"/>
                      </a:rPr>
                      <a:t>কৃষি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dirty="0" err="1" smtClean="0">
                        <a:latin typeface="NikoshBAN" pitchFamily="2" charset="0"/>
                        <a:cs typeface="NikoshBAN" pitchFamily="2" charset="0"/>
                      </a:rPr>
                      <a:t>শিক্ষা</a:t>
                    </a:r>
                    <a:endParaRPr lang="en-US" sz="32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819400" y="3581400"/>
                    <a:ext cx="2438400" cy="8107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 err="1" smtClean="0">
                        <a:latin typeface="NikoshBAN" pitchFamily="2" charset="0"/>
                        <a:cs typeface="NikoshBAN" pitchFamily="2" charset="0"/>
                      </a:rPr>
                      <a:t>পঞ্চম</a:t>
                    </a:r>
                    <a:r>
                      <a:rPr lang="en-US" sz="3200" dirty="0" smtClean="0"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dirty="0" err="1" smtClean="0">
                        <a:latin typeface="NikoshBAN" pitchFamily="2" charset="0"/>
                        <a:cs typeface="NikoshBAN" pitchFamily="2" charset="0"/>
                      </a:rPr>
                      <a:t>অধ্যায়</a:t>
                    </a:r>
                    <a:endParaRPr lang="en-US" sz="28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 rot="10800000" flipV="1">
                    <a:off x="2979877" y="4526885"/>
                    <a:ext cx="2201723" cy="9401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6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95600" y="5791200"/>
                    <a:ext cx="1752600" cy="1029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0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6152165" y="3617220"/>
                  <a:ext cx="1077012" cy="706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latin typeface="NikoshBAN" pitchFamily="2" charset="0"/>
                      <a:cs typeface="NikoshBAN" pitchFamily="2" charset="0"/>
                    </a:rPr>
                    <a:t>বনায়ন</a:t>
                  </a:r>
                  <a:endParaRPr lang="en-US" sz="28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3505200" y="4078113"/>
                <a:ext cx="2016419" cy="51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30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-১০-২০১৫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10000" y="5130225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9509" y="1447800"/>
            <a:ext cx="7322491" cy="4600575"/>
            <a:chOff x="1066800" y="1447800"/>
            <a:chExt cx="7322491" cy="4600575"/>
          </a:xfrm>
        </p:grpSpPr>
        <p:pic>
          <p:nvPicPr>
            <p:cNvPr id="5" name="Picture 4" descr="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5" y="1479550"/>
              <a:ext cx="3381375" cy="2254250"/>
            </a:xfrm>
            <a:prstGeom prst="rect">
              <a:avLst/>
            </a:prstGeom>
          </p:spPr>
        </p:pic>
        <p:pic>
          <p:nvPicPr>
            <p:cNvPr id="7" name="Picture 6" descr="1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447800"/>
              <a:ext cx="3817291" cy="2286000"/>
            </a:xfrm>
            <a:prstGeom prst="rect">
              <a:avLst/>
            </a:prstGeom>
          </p:spPr>
        </p:pic>
        <p:pic>
          <p:nvPicPr>
            <p:cNvPr id="8" name="Picture 7" descr="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3733800"/>
              <a:ext cx="7082046" cy="23145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48000" y="619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66800" y="1219200"/>
            <a:ext cx="7315200" cy="3048000"/>
            <a:chOff x="1066800" y="1295400"/>
            <a:chExt cx="7315200" cy="3048000"/>
          </a:xfrm>
        </p:grpSpPr>
        <p:pic>
          <p:nvPicPr>
            <p:cNvPr id="6" name="Picture 5" descr="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1371600"/>
              <a:ext cx="3581400" cy="2971800"/>
            </a:xfrm>
            <a:prstGeom prst="rect">
              <a:avLst/>
            </a:prstGeom>
          </p:spPr>
        </p:pic>
        <p:pic>
          <p:nvPicPr>
            <p:cNvPr id="10" name="Picture 9" descr="1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295400"/>
              <a:ext cx="3657600" cy="304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505200" y="4648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76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62200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প্রেক্ষাপটেএর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558605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রোপণের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13598"/>
            <a:ext cx="7086600" cy="358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939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নার্সারিতে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ঔষধী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উদ্বিদের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:-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1917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সুস্থসবল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2788"/>
            <a:ext cx="6858001" cy="4042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322</Words>
  <Application>Microsoft Office PowerPoint</Application>
  <PresentationFormat>On-screen Show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mushfiqur</dc:creator>
  <cp:lastModifiedBy>mushfiqur</cp:lastModifiedBy>
  <cp:revision>31</cp:revision>
  <dcterms:created xsi:type="dcterms:W3CDTF">2015-10-29T18:08:30Z</dcterms:created>
  <dcterms:modified xsi:type="dcterms:W3CDTF">2015-10-30T09:17:35Z</dcterms:modified>
</cp:coreProperties>
</file>