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57" r:id="rId4"/>
    <p:sldId id="278" r:id="rId5"/>
    <p:sldId id="258" r:id="rId6"/>
    <p:sldId id="259" r:id="rId7"/>
    <p:sldId id="273" r:id="rId8"/>
    <p:sldId id="279" r:id="rId9"/>
    <p:sldId id="263" r:id="rId10"/>
    <p:sldId id="264" r:id="rId11"/>
    <p:sldId id="266" r:id="rId12"/>
    <p:sldId id="265" r:id="rId13"/>
    <p:sldId id="271" r:id="rId14"/>
    <p:sldId id="272" r:id="rId15"/>
    <p:sldId id="260" r:id="rId16"/>
    <p:sldId id="274" r:id="rId17"/>
    <p:sldId id="275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8" autoAdjust="0"/>
    <p:restoredTop sz="97849" autoAdjust="0"/>
  </p:normalViewPr>
  <p:slideViewPr>
    <p:cSldViewPr>
      <p:cViewPr>
        <p:scale>
          <a:sx n="66" d="100"/>
          <a:sy n="66" d="100"/>
        </p:scale>
        <p:origin x="-63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6D39D-C3D6-432B-8D27-773FC5FA698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0B1E3-96B4-408E-B572-EE8B9D1ED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B1E3-96B4-408E-B572-EE8B9D1ED1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0B1E3-96B4-408E-B572-EE8B9D1ED1D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38200" y="685800"/>
            <a:ext cx="6941754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1905000"/>
            <a:ext cx="281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5029200"/>
            <a:ext cx="22860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G:\parvin\vvvvv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1" y="990600"/>
            <a:ext cx="2895600" cy="3429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Picture 2" descr="G:\parvin\llllllllll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990600"/>
            <a:ext cx="2819400" cy="3429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6" name="Picture 2" descr="G:\molena\app-3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990600"/>
            <a:ext cx="2667000" cy="3429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5720"/>
            <a:ext cx="5975888" cy="4965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5257800"/>
            <a:ext cx="19812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ileehang_1405763786_1-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41148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5562600"/>
            <a:ext cx="1828800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G:\parvin\0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228600"/>
            <a:ext cx="4419599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2133600" y="1371600"/>
            <a:ext cx="1524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295400"/>
            <a:ext cx="15240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বৃহৎ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667000"/>
            <a:ext cx="1981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মাঝারি শিল্প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362200" y="2819400"/>
            <a:ext cx="1524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4114800"/>
            <a:ext cx="16764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ক্ষুদ্র শিল্প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86000" y="4267200"/>
            <a:ext cx="1524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362200" y="5715000"/>
            <a:ext cx="1524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" y="5562600"/>
            <a:ext cx="175260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কুটির শিল্প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1066800"/>
            <a:ext cx="4800600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পাট,বস্তু,চিনি,সার,সিমেন্ট,রেল,বিদুৎ।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		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2895600"/>
            <a:ext cx="50292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হাল্কা  ইঞ্জিনিয়ারিং, সিল্ক,সিরামিক,হিমাগা।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4267200"/>
            <a:ext cx="5105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চাল কল,ছোট ছোট জুতা,প্লাস্টিক কারখানা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5715000"/>
            <a:ext cx="51816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বাঁশ,বেত,কাঠের কাজ শাড়ি মিস্টির প্যাকেট</a:t>
            </a:r>
            <a:r>
              <a:rPr lang="bn-BD" dirty="0" smtClean="0"/>
              <a:t>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b - 3\Downloads\New folder (2)\b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495800" cy="3505200"/>
          </a:xfrm>
          <a:prstGeom prst="rect">
            <a:avLst/>
          </a:prstGeom>
          <a:noFill/>
        </p:spPr>
      </p:pic>
      <p:pic>
        <p:nvPicPr>
          <p:cNvPr id="2" name="Picture 2" descr="C:\Users\Lab - 3\Pictures\qjjjjujjjj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"/>
            <a:ext cx="3505200" cy="5638800"/>
          </a:xfrm>
          <a:prstGeom prst="rect">
            <a:avLst/>
          </a:prstGeom>
          <a:noFill/>
        </p:spPr>
      </p:pic>
      <p:pic>
        <p:nvPicPr>
          <p:cNvPr id="3" name="Picture 2" descr="G:\parvin\222222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114800"/>
            <a:ext cx="4343400" cy="2209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33400"/>
            <a:ext cx="3200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590800"/>
            <a:ext cx="8001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14550" lvl="3" indent="-742950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অর্থনীততে শিল্পের গুরুত্ব লিখ?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914400"/>
            <a:ext cx="2133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590800"/>
            <a:ext cx="6705600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বৃহৎ শিল্প কী কী?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মাঝারি শিল্প ও ক্ষুদ্র শিল্পের পার্থক্য কী?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অর্থনীতিতে কুটিরশিল্প কী ধরনের ভূমিকা রাখছে?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914400"/>
            <a:ext cx="23622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90800"/>
            <a:ext cx="76962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বৃহৎ শিল্প  বাংলাদেশের অর্থনীতিতে কী কী অবদান রাখছে তার একটি তালিকা নিয়ে আসবে?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3640872">
            <a:off x="1057447" y="1765085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Pictures\Sample Pictures\glitter-graphics-butterflies-97719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57200"/>
            <a:ext cx="70866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685800"/>
            <a:ext cx="2438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0"/>
            <a:ext cx="4191000" cy="3962400"/>
          </a:xfr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মলিনা বেগম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মানুল্লারচর হাজী বাড়ি মডেল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হাই স্কুল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পাকুন্দিয়া,কিশোরগঞ্জ।</a:t>
            </a:r>
          </a:p>
          <a:p>
            <a:pPr>
              <a:buNone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232032" cy="3886201"/>
          </a:xfr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সপ্তম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 চার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 সংখ্যাঃ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40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13/09/2015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olena\cement-607x4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4343400" cy="4191000"/>
          </a:xfrm>
          <a:prstGeom prst="rect">
            <a:avLst/>
          </a:prstGeom>
          <a:noFill/>
        </p:spPr>
      </p:pic>
      <p:pic>
        <p:nvPicPr>
          <p:cNvPr id="2" name="Picture 2" descr="C:\Users\Lab - 3\Desktop\g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685800"/>
            <a:ext cx="3733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rments_Factory_in_Banglade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3276600" cy="4191000"/>
          </a:xfrm>
          <a:prstGeom prst="rect">
            <a:avLst/>
          </a:prstGeom>
        </p:spPr>
      </p:pic>
      <p:pic>
        <p:nvPicPr>
          <p:cNvPr id="6" name="Picture 5" descr="flexible-packaging.png"/>
          <p:cNvPicPr>
            <a:picLocks noChangeAspect="1"/>
          </p:cNvPicPr>
          <p:nvPr/>
        </p:nvPicPr>
        <p:blipFill>
          <a:blip r:embed="rId3"/>
          <a:srcRect b="41071"/>
          <a:stretch>
            <a:fillRect/>
          </a:stretch>
        </p:blipFill>
        <p:spPr>
          <a:xfrm>
            <a:off x="4876800" y="838200"/>
            <a:ext cx="342900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5105400"/>
            <a:ext cx="2438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পোশাক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5105400"/>
            <a:ext cx="2057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6324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বাংলাদেশের অর্থনীতিতে শিল্পের ভূমিকা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Lab - 3\Desktop\gar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4495799" y="1600200"/>
            <a:ext cx="4413251" cy="3183441"/>
          </a:xfrm>
          <a:prstGeom prst="rect">
            <a:avLst/>
          </a:prstGeom>
          <a:noFill/>
        </p:spPr>
      </p:pic>
      <p:pic>
        <p:nvPicPr>
          <p:cNvPr id="3" name="Picture 2" descr="C:\Users\Lab - 3\Desktop\tat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3962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04800"/>
            <a:ext cx="3124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429000"/>
            <a:ext cx="85344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শিল্প কী তা বলতে পারবে;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শিল্পের প্রকারভেদ ব্যাখ্যা করতে পারবে;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অর্থনীতিতে শিল্পের ভূমিকা বিশ্লেষণ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48006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 পাঠ শেষে 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ic\g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1"/>
            <a:ext cx="3886200" cy="3352799"/>
          </a:xfrm>
          <a:prstGeom prst="rect">
            <a:avLst/>
          </a:prstGeom>
          <a:noFill/>
        </p:spPr>
      </p:pic>
      <p:pic>
        <p:nvPicPr>
          <p:cNvPr id="3" name="Picture 2" descr="cement-607x4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"/>
            <a:ext cx="3962400" cy="3276600"/>
          </a:xfrm>
          <a:prstGeom prst="rect">
            <a:avLst/>
          </a:prstGeom>
        </p:spPr>
      </p:pic>
      <p:pic>
        <p:nvPicPr>
          <p:cNvPr id="4" name="Picture 3" descr="B1-20140119RajibDhar228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81400"/>
            <a:ext cx="3886200" cy="3124200"/>
          </a:xfrm>
          <a:prstGeom prst="rect">
            <a:avLst/>
          </a:prstGeom>
        </p:spPr>
      </p:pic>
      <p:pic>
        <p:nvPicPr>
          <p:cNvPr id="5" name="Picture 4" descr="image1.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657600"/>
            <a:ext cx="39624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7a3835-e831-4049-adee-8d4621bd16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52600"/>
            <a:ext cx="2895600" cy="3581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start-jamda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752600"/>
            <a:ext cx="2819400" cy="3581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26" name="Picture 2" descr="C:\Users\Lab - 3\Desktop\kot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676400"/>
            <a:ext cx="2819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ab - 3\Desktop\parvin\garm.jpg"/>
          <p:cNvPicPr>
            <a:picLocks noChangeAspect="1" noChangeArrowheads="1"/>
          </p:cNvPicPr>
          <p:nvPr/>
        </p:nvPicPr>
        <p:blipFill>
          <a:blip r:embed="rId3"/>
          <a:srcRect b="7407"/>
          <a:stretch>
            <a:fillRect/>
          </a:stretch>
        </p:blipFill>
        <p:spPr bwMode="auto">
          <a:xfrm>
            <a:off x="152400" y="609600"/>
            <a:ext cx="4495800" cy="44157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57600" y="5334000"/>
            <a:ext cx="19812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7777777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609600"/>
            <a:ext cx="3962400" cy="43433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149</Words>
  <Application>Microsoft Office PowerPoint</Application>
  <PresentationFormat>On-screen Show (4:3)</PresentationFormat>
  <Paragraphs>44</Paragraphs>
  <Slides>18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Lab - 3</cp:lastModifiedBy>
  <cp:revision>174</cp:revision>
  <dcterms:created xsi:type="dcterms:W3CDTF">2006-08-16T00:00:00Z</dcterms:created>
  <dcterms:modified xsi:type="dcterms:W3CDTF">2015-09-15T02:26:56Z</dcterms:modified>
</cp:coreProperties>
</file>