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1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4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8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4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4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9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3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3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7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1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6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0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../JODI%20RAT%20POHALAE.mp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hlinkClick r:id="rId2" action="ppaction://hlinkfile"/>
              </a:rPr>
              <a:t>শিখন ফল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bn-BD" dirty="0" smtClean="0"/>
              <a:t>ইন্টারনেট কি তা বলতে পারবে। </a:t>
            </a:r>
          </a:p>
          <a:p>
            <a:r>
              <a:rPr lang="bn-BD" dirty="0" smtClean="0"/>
              <a:t>ইন্টারনেটের ব্যবহার জানতে পারবে। </a:t>
            </a:r>
          </a:p>
          <a:p>
            <a:r>
              <a:rPr lang="bn-BD" dirty="0" smtClean="0"/>
              <a:t>ইন্টারনেট বিচরন করতে </a:t>
            </a:r>
            <a:r>
              <a:rPr lang="bn-BD" dirty="0" smtClean="0">
                <a:hlinkClick r:id="rId2" action="ppaction://hlinkfile"/>
              </a:rPr>
              <a:t>পারবে</a:t>
            </a:r>
            <a:r>
              <a:rPr lang="bn-BD" dirty="0" smtClean="0"/>
              <a:t>। </a:t>
            </a:r>
          </a:p>
          <a:p>
            <a:r>
              <a:rPr lang="bn-BD" dirty="0" smtClean="0"/>
              <a:t>ইন্টারনেটের মাধ্যমে সামাজিক সম্পর্ক গড়ে তলতে পারে।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85800"/>
            <a:ext cx="137160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6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কার বাড়ি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7315200" cy="4724400"/>
          </a:xfrm>
        </p:spPr>
      </p:pic>
    </p:spTree>
    <p:extLst>
      <p:ext uri="{BB962C8B-B14F-4D97-AF65-F5344CB8AC3E}">
        <p14:creationId xmlns:p14="http://schemas.microsoft.com/office/powerpoint/2010/main" val="10593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শিখন ফল </vt:lpstr>
      <vt:lpstr>কার বাড়ি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শিখন ফল </dc:title>
  <dc:creator>TSS</dc:creator>
  <cp:lastModifiedBy>TSS</cp:lastModifiedBy>
  <cp:revision>22</cp:revision>
  <dcterms:created xsi:type="dcterms:W3CDTF">2006-08-16T00:00:00Z</dcterms:created>
  <dcterms:modified xsi:type="dcterms:W3CDTF">2015-09-09T09:02:58Z</dcterms:modified>
</cp:coreProperties>
</file>