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8" r:id="rId6"/>
    <p:sldId id="269" r:id="rId7"/>
    <p:sldId id="272" r:id="rId8"/>
    <p:sldId id="271" r:id="rId9"/>
    <p:sldId id="273" r:id="rId10"/>
    <p:sldId id="274" r:id="rId11"/>
    <p:sldId id="279" r:id="rId12"/>
    <p:sldId id="284" r:id="rId13"/>
    <p:sldId id="283" r:id="rId14"/>
    <p:sldId id="281" r:id="rId15"/>
    <p:sldId id="278" r:id="rId16"/>
    <p:sldId id="276" r:id="rId17"/>
    <p:sldId id="265" r:id="rId18"/>
    <p:sldId id="277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BAF"/>
    <a:srgbClr val="B9F4A4"/>
    <a:srgbClr val="99FF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22D9E-FFEB-456C-B8CC-5EEE5956AF7F}" type="doc">
      <dgm:prSet loTypeId="urn:microsoft.com/office/officeart/2005/8/layout/radial3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850C51C-FBE5-4541-9512-200174E02A8B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আষাঢ়-শ্রাবণ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F21FEF3F-72F6-4390-83F4-57B61F57EF85}" type="parTrans" cxnId="{71781F4A-8581-4750-B7E9-5D1AE308E78D}">
      <dgm:prSet/>
      <dgm:spPr/>
      <dgm:t>
        <a:bodyPr/>
        <a:lstStyle/>
        <a:p>
          <a:endParaRPr lang="en-US"/>
        </a:p>
      </dgm:t>
    </dgm:pt>
    <dgm:pt modelId="{5AFD97A3-6859-4931-B6B9-F544EF7DCAA0}" type="sibTrans" cxnId="{71781F4A-8581-4750-B7E9-5D1AE308E78D}">
      <dgm:prSet/>
      <dgm:spPr/>
      <dgm:t>
        <a:bodyPr/>
        <a:lstStyle/>
        <a:p>
          <a:endParaRPr lang="en-US"/>
        </a:p>
      </dgm:t>
    </dgm:pt>
    <dgm:pt modelId="{4649C695-0A4D-487D-B077-DFD8FCE9272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F77DD3C-AD51-4AB6-BFFB-710878071982}" type="parTrans" cxnId="{6A2B93B7-BF51-4543-B337-78BC4E5E3725}">
      <dgm:prSet/>
      <dgm:spPr/>
      <dgm:t>
        <a:bodyPr/>
        <a:lstStyle/>
        <a:p>
          <a:endParaRPr lang="en-US"/>
        </a:p>
      </dgm:t>
    </dgm:pt>
    <dgm:pt modelId="{D7FE0AE3-2385-4EBC-AB10-FC6F7679835E}" type="sibTrans" cxnId="{6A2B93B7-BF51-4543-B337-78BC4E5E3725}">
      <dgm:prSet/>
      <dgm:spPr/>
      <dgm:t>
        <a:bodyPr/>
        <a:lstStyle/>
        <a:p>
          <a:endParaRPr lang="en-US"/>
        </a:p>
      </dgm:t>
    </dgm:pt>
    <dgm:pt modelId="{86DD05C0-E6E8-459C-81C0-8E31BFA0E843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গন্ধ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70DAE35-2C5C-4B21-B70F-6E200E46F2A3}" type="parTrans" cxnId="{077CF880-3819-427B-BF20-E2EA5435A006}">
      <dgm:prSet/>
      <dgm:spPr/>
      <dgm:t>
        <a:bodyPr/>
        <a:lstStyle/>
        <a:p>
          <a:endParaRPr lang="en-US"/>
        </a:p>
      </dgm:t>
    </dgm:pt>
    <dgm:pt modelId="{75AD9D2A-892A-4691-83E6-04039FC553FA}" type="sibTrans" cxnId="{077CF880-3819-427B-BF20-E2EA5435A006}">
      <dgm:prSet/>
      <dgm:spPr/>
      <dgm:t>
        <a:bodyPr/>
        <a:lstStyle/>
        <a:p>
          <a:endParaRPr lang="en-US"/>
        </a:p>
      </dgm:t>
    </dgm:pt>
    <dgm:pt modelId="{2DEF89E6-98EB-4DBE-820C-5595DAA090E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DAD2046-6C71-49C4-9CE9-E35DDC35021D}" type="parTrans" cxnId="{5CA423E0-ABD6-47C0-BBC3-4C8E42B84BCE}">
      <dgm:prSet/>
      <dgm:spPr/>
      <dgm:t>
        <a:bodyPr/>
        <a:lstStyle/>
        <a:p>
          <a:endParaRPr lang="en-US"/>
        </a:p>
      </dgm:t>
    </dgm:pt>
    <dgm:pt modelId="{93B4B435-D802-4F6F-AE82-E87B6463DEEF}" type="sibTrans" cxnId="{5CA423E0-ABD6-47C0-BBC3-4C8E42B84BCE}">
      <dgm:prSet/>
      <dgm:spPr/>
      <dgm:t>
        <a:bodyPr/>
        <a:lstStyle/>
        <a:p>
          <a:endParaRPr lang="en-US"/>
        </a:p>
      </dgm:t>
    </dgm:pt>
    <dgm:pt modelId="{37170A0C-4AEE-49C9-B3B4-D7CE22263AA3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ঝম</a:t>
          </a:r>
          <a:r>
            <a: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ঝম</a:t>
          </a:r>
          <a:r>
            <a: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6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বৃষ্টি</a:t>
          </a:r>
          <a:endParaRPr lang="en-US" sz="36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A60E94F1-68E1-44EC-AA7D-5BFC86EF6104}" type="parTrans" cxnId="{EA115F47-C592-4DCD-85D8-061AAD9F6D2A}">
      <dgm:prSet/>
      <dgm:spPr/>
      <dgm:t>
        <a:bodyPr/>
        <a:lstStyle/>
        <a:p>
          <a:endParaRPr lang="en-US"/>
        </a:p>
      </dgm:t>
    </dgm:pt>
    <dgm:pt modelId="{2A1313D4-32A7-489F-9E55-A396D4D35A83}" type="sibTrans" cxnId="{EA115F47-C592-4DCD-85D8-061AAD9F6D2A}">
      <dgm:prSet/>
      <dgm:spPr/>
      <dgm:t>
        <a:bodyPr/>
        <a:lstStyle/>
        <a:p>
          <a:endParaRPr lang="en-US"/>
        </a:p>
      </dgm:t>
    </dgm:pt>
    <dgm:pt modelId="{A31DDAFD-8924-40B8-A6F8-C9AEE6F263D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1453E42-8E6F-4DB2-A400-ED19CC6FFF49}" type="parTrans" cxnId="{5F155178-8DC6-47C9-A7D9-97FFF9ECAAF1}">
      <dgm:prSet/>
      <dgm:spPr/>
      <dgm:t>
        <a:bodyPr/>
        <a:lstStyle/>
        <a:p>
          <a:endParaRPr lang="en-US"/>
        </a:p>
      </dgm:t>
    </dgm:pt>
    <dgm:pt modelId="{D55372D7-9ECE-4889-86EF-F3AB5C94EFA5}" type="sibTrans" cxnId="{5F155178-8DC6-47C9-A7D9-97FFF9ECAAF1}">
      <dgm:prSet/>
      <dgm:spPr/>
      <dgm:t>
        <a:bodyPr/>
        <a:lstStyle/>
        <a:p>
          <a:endParaRPr lang="en-US"/>
        </a:p>
      </dgm:t>
    </dgm:pt>
    <dgm:pt modelId="{B982F502-D5F8-4472-88BD-FBD5D632B435}">
      <dgm:prSet custT="1"/>
      <dgm:spPr/>
      <dgm:t>
        <a:bodyPr/>
        <a:lstStyle/>
        <a:p>
          <a:r>
            <a:rPr lang="en-US" sz="36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কদম</a:t>
          </a:r>
          <a:r>
            <a: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ফোটে</a:t>
          </a:r>
          <a:endParaRPr lang="en-US" sz="36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A8C6ED6B-74F3-41DB-A750-2D9030887D81}" type="parTrans" cxnId="{C4C2CC69-2A8A-4A9E-99B8-57DC40E328EA}">
      <dgm:prSet/>
      <dgm:spPr/>
      <dgm:t>
        <a:bodyPr/>
        <a:lstStyle/>
        <a:p>
          <a:endParaRPr lang="en-US"/>
        </a:p>
      </dgm:t>
    </dgm:pt>
    <dgm:pt modelId="{ECCB5B00-1818-4172-B52C-9E1F4C4A3406}" type="sibTrans" cxnId="{C4C2CC69-2A8A-4A9E-99B8-57DC40E328EA}">
      <dgm:prSet/>
      <dgm:spPr/>
      <dgm:t>
        <a:bodyPr/>
        <a:lstStyle/>
        <a:p>
          <a:endParaRPr lang="en-US"/>
        </a:p>
      </dgm:t>
    </dgm:pt>
    <dgm:pt modelId="{B0C1D728-85C5-4F0B-A8AA-EEA98A3611BB}" type="pres">
      <dgm:prSet presAssocID="{2D922D9E-FFEB-456C-B8CC-5EEE5956AF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95DAA-5F7E-491E-BE0E-807B0D406CED}" type="pres">
      <dgm:prSet presAssocID="{2D922D9E-FFEB-456C-B8CC-5EEE5956AF7F}" presName="radial" presStyleCnt="0">
        <dgm:presLayoutVars>
          <dgm:animLvl val="ctr"/>
        </dgm:presLayoutVars>
      </dgm:prSet>
      <dgm:spPr/>
    </dgm:pt>
    <dgm:pt modelId="{D3CB77F2-C995-48E0-99DD-C094B9F20384}" type="pres">
      <dgm:prSet presAssocID="{5850C51C-FBE5-4541-9512-200174E02A8B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7676BE66-80FF-4886-BC2F-01382B884D3C}" type="pres">
      <dgm:prSet presAssocID="{4649C695-0A4D-487D-B077-DFD8FCE9272C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A22B3-21A4-433A-A8CD-D9FC7A09AA0C}" type="pres">
      <dgm:prSet presAssocID="{B982F502-D5F8-4472-88BD-FBD5D632B435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0D11-4CBB-4F42-8277-7FF972431A62}" type="pres">
      <dgm:prSet presAssocID="{A31DDAFD-8924-40B8-A6F8-C9AEE6F263DF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7A426-0FE3-4B7F-BA63-31F30896A48A}" type="pres">
      <dgm:prSet presAssocID="{86DD05C0-E6E8-459C-81C0-8E31BFA0E843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C4F21-3595-480B-B802-1404C06BF0CD}" type="pres">
      <dgm:prSet presAssocID="{2DEF89E6-98EB-4DBE-820C-5595DAA090EC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520C8-3FCA-4CC3-84E5-1491745726FC}" type="pres">
      <dgm:prSet presAssocID="{37170A0C-4AEE-49C9-B3B4-D7CE22263AA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9311B4-DAB3-4E53-A112-3F5A5BFDBBAF}" type="presOf" srcId="{B982F502-D5F8-4472-88BD-FBD5D632B435}" destId="{8ACA22B3-21A4-433A-A8CD-D9FC7A09AA0C}" srcOrd="0" destOrd="0" presId="urn:microsoft.com/office/officeart/2005/8/layout/radial3"/>
    <dgm:cxn modelId="{84430871-4A4E-42C3-A374-2DADB8BC9FC4}" type="presOf" srcId="{2D922D9E-FFEB-456C-B8CC-5EEE5956AF7F}" destId="{B0C1D728-85C5-4F0B-A8AA-EEA98A3611BB}" srcOrd="0" destOrd="0" presId="urn:microsoft.com/office/officeart/2005/8/layout/radial3"/>
    <dgm:cxn modelId="{C4C2CC69-2A8A-4A9E-99B8-57DC40E328EA}" srcId="{5850C51C-FBE5-4541-9512-200174E02A8B}" destId="{B982F502-D5F8-4472-88BD-FBD5D632B435}" srcOrd="1" destOrd="0" parTransId="{A8C6ED6B-74F3-41DB-A750-2D9030887D81}" sibTransId="{ECCB5B00-1818-4172-B52C-9E1F4C4A3406}"/>
    <dgm:cxn modelId="{9162A405-6482-4523-A5BB-08324BE3EBBA}" type="presOf" srcId="{A31DDAFD-8924-40B8-A6F8-C9AEE6F263DF}" destId="{1E600D11-4CBB-4F42-8277-7FF972431A62}" srcOrd="0" destOrd="0" presId="urn:microsoft.com/office/officeart/2005/8/layout/radial3"/>
    <dgm:cxn modelId="{6A2B93B7-BF51-4543-B337-78BC4E5E3725}" srcId="{5850C51C-FBE5-4541-9512-200174E02A8B}" destId="{4649C695-0A4D-487D-B077-DFD8FCE9272C}" srcOrd="0" destOrd="0" parTransId="{0F77DD3C-AD51-4AB6-BFFB-710878071982}" sibTransId="{D7FE0AE3-2385-4EBC-AB10-FC6F7679835E}"/>
    <dgm:cxn modelId="{90F4763A-8E45-4726-AD3E-952C2AB0A003}" type="presOf" srcId="{2DEF89E6-98EB-4DBE-820C-5595DAA090EC}" destId="{55BC4F21-3595-480B-B802-1404C06BF0CD}" srcOrd="0" destOrd="0" presId="urn:microsoft.com/office/officeart/2005/8/layout/radial3"/>
    <dgm:cxn modelId="{5CA423E0-ABD6-47C0-BBC3-4C8E42B84BCE}" srcId="{5850C51C-FBE5-4541-9512-200174E02A8B}" destId="{2DEF89E6-98EB-4DBE-820C-5595DAA090EC}" srcOrd="4" destOrd="0" parTransId="{3DAD2046-6C71-49C4-9CE9-E35DDC35021D}" sibTransId="{93B4B435-D802-4F6F-AE82-E87B6463DEEF}"/>
    <dgm:cxn modelId="{AE1DCB0A-E4F7-4293-BE7D-81AC1411FB6D}" type="presOf" srcId="{86DD05C0-E6E8-459C-81C0-8E31BFA0E843}" destId="{3CE7A426-0FE3-4B7F-BA63-31F30896A48A}" srcOrd="0" destOrd="0" presId="urn:microsoft.com/office/officeart/2005/8/layout/radial3"/>
    <dgm:cxn modelId="{5F155178-8DC6-47C9-A7D9-97FFF9ECAAF1}" srcId="{5850C51C-FBE5-4541-9512-200174E02A8B}" destId="{A31DDAFD-8924-40B8-A6F8-C9AEE6F263DF}" srcOrd="2" destOrd="0" parTransId="{D1453E42-8E6F-4DB2-A400-ED19CC6FFF49}" sibTransId="{D55372D7-9ECE-4889-86EF-F3AB5C94EFA5}"/>
    <dgm:cxn modelId="{C655D72A-D93E-4288-9943-8CAC525E2B0D}" type="presOf" srcId="{4649C695-0A4D-487D-B077-DFD8FCE9272C}" destId="{7676BE66-80FF-4886-BC2F-01382B884D3C}" srcOrd="0" destOrd="0" presId="urn:microsoft.com/office/officeart/2005/8/layout/radial3"/>
    <dgm:cxn modelId="{077CF880-3819-427B-BF20-E2EA5435A006}" srcId="{5850C51C-FBE5-4541-9512-200174E02A8B}" destId="{86DD05C0-E6E8-459C-81C0-8E31BFA0E843}" srcOrd="3" destOrd="0" parTransId="{E70DAE35-2C5C-4B21-B70F-6E200E46F2A3}" sibTransId="{75AD9D2A-892A-4691-83E6-04039FC553FA}"/>
    <dgm:cxn modelId="{722FCDF7-2D08-464B-B940-1D9C97FA508F}" type="presOf" srcId="{5850C51C-FBE5-4541-9512-200174E02A8B}" destId="{D3CB77F2-C995-48E0-99DD-C094B9F20384}" srcOrd="0" destOrd="0" presId="urn:microsoft.com/office/officeart/2005/8/layout/radial3"/>
    <dgm:cxn modelId="{EA115F47-C592-4DCD-85D8-061AAD9F6D2A}" srcId="{5850C51C-FBE5-4541-9512-200174E02A8B}" destId="{37170A0C-4AEE-49C9-B3B4-D7CE22263AA3}" srcOrd="5" destOrd="0" parTransId="{A60E94F1-68E1-44EC-AA7D-5BFC86EF6104}" sibTransId="{2A1313D4-32A7-489F-9E55-A396D4D35A83}"/>
    <dgm:cxn modelId="{71781F4A-8581-4750-B7E9-5D1AE308E78D}" srcId="{2D922D9E-FFEB-456C-B8CC-5EEE5956AF7F}" destId="{5850C51C-FBE5-4541-9512-200174E02A8B}" srcOrd="0" destOrd="0" parTransId="{F21FEF3F-72F6-4390-83F4-57B61F57EF85}" sibTransId="{5AFD97A3-6859-4931-B6B9-F544EF7DCAA0}"/>
    <dgm:cxn modelId="{42557587-6401-4188-9A96-9686D694BC21}" type="presOf" srcId="{37170A0C-4AEE-49C9-B3B4-D7CE22263AA3}" destId="{FC9520C8-3FCA-4CC3-84E5-1491745726FC}" srcOrd="0" destOrd="0" presId="urn:microsoft.com/office/officeart/2005/8/layout/radial3"/>
    <dgm:cxn modelId="{BDC6C9F9-5717-4A60-A967-5CC2EEF1C70D}" type="presParOf" srcId="{B0C1D728-85C5-4F0B-A8AA-EEA98A3611BB}" destId="{D9B95DAA-5F7E-491E-BE0E-807B0D406CED}" srcOrd="0" destOrd="0" presId="urn:microsoft.com/office/officeart/2005/8/layout/radial3"/>
    <dgm:cxn modelId="{E485A215-C225-4933-A9A1-0A7D49D824B3}" type="presParOf" srcId="{D9B95DAA-5F7E-491E-BE0E-807B0D406CED}" destId="{D3CB77F2-C995-48E0-99DD-C094B9F20384}" srcOrd="0" destOrd="0" presId="urn:microsoft.com/office/officeart/2005/8/layout/radial3"/>
    <dgm:cxn modelId="{D57E405F-96F3-400D-BD33-DD63E5F97378}" type="presParOf" srcId="{D9B95DAA-5F7E-491E-BE0E-807B0D406CED}" destId="{7676BE66-80FF-4886-BC2F-01382B884D3C}" srcOrd="1" destOrd="0" presId="urn:microsoft.com/office/officeart/2005/8/layout/radial3"/>
    <dgm:cxn modelId="{729D7C14-04A6-47AF-8A6F-B37A4E58A48B}" type="presParOf" srcId="{D9B95DAA-5F7E-491E-BE0E-807B0D406CED}" destId="{8ACA22B3-21A4-433A-A8CD-D9FC7A09AA0C}" srcOrd="2" destOrd="0" presId="urn:microsoft.com/office/officeart/2005/8/layout/radial3"/>
    <dgm:cxn modelId="{3C3AD5F9-77E5-42F0-8C20-77BB068FB39B}" type="presParOf" srcId="{D9B95DAA-5F7E-491E-BE0E-807B0D406CED}" destId="{1E600D11-4CBB-4F42-8277-7FF972431A62}" srcOrd="3" destOrd="0" presId="urn:microsoft.com/office/officeart/2005/8/layout/radial3"/>
    <dgm:cxn modelId="{ADACB652-EBDC-47A4-B081-173AB9ACBF0D}" type="presParOf" srcId="{D9B95DAA-5F7E-491E-BE0E-807B0D406CED}" destId="{3CE7A426-0FE3-4B7F-BA63-31F30896A48A}" srcOrd="4" destOrd="0" presId="urn:microsoft.com/office/officeart/2005/8/layout/radial3"/>
    <dgm:cxn modelId="{970B5460-0BE8-4379-B60A-A81DCF78EB41}" type="presParOf" srcId="{D9B95DAA-5F7E-491E-BE0E-807B0D406CED}" destId="{55BC4F21-3595-480B-B802-1404C06BF0CD}" srcOrd="5" destOrd="0" presId="urn:microsoft.com/office/officeart/2005/8/layout/radial3"/>
    <dgm:cxn modelId="{3BADF140-0733-49AB-A53A-BFBCE8E1163E}" type="presParOf" srcId="{D9B95DAA-5F7E-491E-BE0E-807B0D406CED}" destId="{FC9520C8-3FCA-4CC3-84E5-1491745726FC}" srcOrd="6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359BE-C4B0-4FC5-94F7-EFD460AA307E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7B41B-3045-48FF-A2A2-BE13E49DA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B41B-3045-48FF-A2A2-BE13E49DAE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B41B-3045-48FF-A2A2-BE13E49DAE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2636-CE74-425D-AC14-F99E1B0AE5ED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E0AE-C4B9-4C30-9542-372EB6751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ournadi\Desktop\PINTU%20Individual-1\&#2459;&#2479;&#2492;%20&#2443;&#2468;&#2497;%20From%20&#2459;&#2479;&#2492;%20&#2443;&#2468;&#2497;&#2480;%20&#2470;&#2503;&#2486;&#2503;%20By%20Waliar%20Rahman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077200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WELCOME</a:t>
            </a:r>
          </a:p>
          <a:p>
            <a:pPr algn="ctr"/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TO</a:t>
            </a:r>
          </a:p>
          <a:p>
            <a:pPr algn="ctr"/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BARISAL PTI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elcome-to-our-class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"/>
            <a:ext cx="9296400" cy="6915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021140"/>
            <a:ext cx="75438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97" y="1249680"/>
            <a:ext cx="1296903" cy="1188720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49680"/>
            <a:ext cx="1296903" cy="1188720"/>
          </a:xfrm>
          <a:prstGeom prst="rect">
            <a:avLst/>
          </a:prstGeom>
          <a:noFill/>
        </p:spPr>
      </p:pic>
      <p:pic>
        <p:nvPicPr>
          <p:cNvPr id="12" name="Picture 11" descr="ztempxRMCLM1419593295_1423624355.jp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8763000" y="0"/>
            <a:ext cx="5715000" cy="7162800"/>
          </a:xfrm>
          <a:prstGeom prst="rect">
            <a:avLst/>
          </a:prstGeom>
        </p:spPr>
      </p:pic>
      <p:pic>
        <p:nvPicPr>
          <p:cNvPr id="13" name="Picture 12" descr="ztempxRMCLM1419593295_1423624355.jpg"/>
          <p:cNvPicPr>
            <a:picLocks noChangeAspect="1"/>
          </p:cNvPicPr>
          <p:nvPr/>
        </p:nvPicPr>
        <p:blipFill>
          <a:blip r:embed="rId4"/>
          <a:srcRect r="52500" b="1099"/>
          <a:stretch>
            <a:fillRect/>
          </a:stretch>
        </p:blipFill>
        <p:spPr>
          <a:xfrm>
            <a:off x="-2514600" y="-304800"/>
            <a:ext cx="47244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1.70213E-6 L 0.50417 1.7021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 -1.11111E-6 L -0.475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cked-soil-dried-paddy-field-515709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88" y="137160"/>
            <a:ext cx="3561712" cy="23774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wkOlzfS7RujyoJAEXlMF_bangladesh-mango-producing-farm-tre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3360"/>
            <a:ext cx="3733800" cy="23774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fr01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581400"/>
            <a:ext cx="3874351" cy="23774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jackfrui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505200"/>
            <a:ext cx="3581400" cy="23774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2743200"/>
            <a:ext cx="3810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096000"/>
            <a:ext cx="388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667000"/>
            <a:ext cx="3657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983069"/>
            <a:ext cx="3581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743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3886200" y="2286000"/>
            <a:ext cx="1600200" cy="1676400"/>
          </a:xfrm>
          <a:prstGeom prst="star6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76200" y="1524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B77F2-C995-48E0-99DD-C094B9F20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3CB77F2-C995-48E0-99DD-C094B9F20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76BE66-80FF-4886-BC2F-01382B884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676BE66-80FF-4886-BC2F-01382B884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CA22B3-21A4-433A-A8CD-D9FC7A09A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8ACA22B3-21A4-433A-A8CD-D9FC7A09A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600D11-4CBB-4F42-8277-7FF972431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1E600D11-4CBB-4F42-8277-7FF972431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E7A426-0FE3-4B7F-BA63-31F30896A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3CE7A426-0FE3-4B7F-BA63-31F30896A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BC4F21-3595-480B-B802-1404C06B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55BC4F21-3595-480B-B802-1404C06B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520C8-3FCA-4CC3-84E5-14917457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FC9520C8-3FCA-4CC3-84E5-149174572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13337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438400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413337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46937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470737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495800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"/>
            <a:ext cx="8305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ঋতু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413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+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5469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+</a:t>
            </a:r>
            <a:endParaRPr lang="en-US" sz="60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93080" y="2895600"/>
            <a:ext cx="11887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5029200"/>
            <a:ext cx="11887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saimahq_1365846569_3-Nababarsha-sm620120413211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2642616" cy="155448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8" name="Picture 17" descr="wkOlzfS7RujyoJAEXlMF_bangladesh-mango-producing-farm-tr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133600"/>
            <a:ext cx="2441328" cy="155448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" name="Group 18"/>
          <p:cNvGrpSpPr/>
          <p:nvPr/>
        </p:nvGrpSpPr>
        <p:grpSpPr>
          <a:xfrm>
            <a:off x="0" y="4114800"/>
            <a:ext cx="2895600" cy="1817489"/>
            <a:chOff x="3548955" y="648"/>
            <a:chExt cx="1817489" cy="1817489"/>
          </a:xfrm>
        </p:grpSpPr>
        <p:sp>
          <p:nvSpPr>
            <p:cNvPr id="20" name="Oval 19"/>
            <p:cNvSpPr/>
            <p:nvPr/>
          </p:nvSpPr>
          <p:spPr>
            <a:xfrm>
              <a:off x="3548955" y="648"/>
              <a:ext cx="1817489" cy="1817489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alpha val="50000"/>
                <a:hueOff val="36485"/>
                <a:satOff val="-239"/>
                <a:lumOff val="409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3815120" y="266813"/>
              <a:ext cx="1285159" cy="128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3276600" y="4114800"/>
            <a:ext cx="2895600" cy="1817489"/>
            <a:chOff x="5599016" y="3551458"/>
            <a:chExt cx="1817489" cy="1817489"/>
          </a:xfrm>
        </p:grpSpPr>
        <p:sp>
          <p:nvSpPr>
            <p:cNvPr id="23" name="Oval 22"/>
            <p:cNvSpPr/>
            <p:nvPr/>
          </p:nvSpPr>
          <p:spPr>
            <a:xfrm>
              <a:off x="5599016" y="3551458"/>
              <a:ext cx="1817489" cy="1817489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alpha val="5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865181" y="3817623"/>
              <a:ext cx="1285159" cy="128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956137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endCxn id="7" idx="1"/>
          </p:cNvCxnSpPr>
          <p:nvPr/>
        </p:nvCxnSpPr>
        <p:spPr>
          <a:xfrm flipV="1">
            <a:off x="2438400" y="1930568"/>
            <a:ext cx="609600" cy="548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1422737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98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4318337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565737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672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1800" y="2565737"/>
            <a:ext cx="914400" cy="1015663"/>
          </a:xfrm>
          <a:prstGeom prst="rect">
            <a:avLst/>
          </a:prstGeom>
          <a:solidFill>
            <a:srgbClr val="9DFBA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2280" y="5156537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1447800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25657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152400"/>
            <a:ext cx="8458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www.ekpata.com/study/bd_kg/jofo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447801"/>
            <a:ext cx="914400" cy="9351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cxnSp>
        <p:nvCxnSpPr>
          <p:cNvPr id="42" name="Straight Arrow Connector 41"/>
          <p:cNvCxnSpPr/>
          <p:nvPr/>
        </p:nvCxnSpPr>
        <p:spPr>
          <a:xfrm rot="16200000" flipH="1">
            <a:off x="2420704" y="2649304"/>
            <a:ext cx="568792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72400" y="1676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(য-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>
            <a:endCxn id="21" idx="1"/>
          </p:cNvCxnSpPr>
          <p:nvPr/>
        </p:nvCxnSpPr>
        <p:spPr>
          <a:xfrm rot="16200000" flipH="1">
            <a:off x="2288456" y="4950544"/>
            <a:ext cx="787569" cy="64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362200" y="4267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48000" y="3861137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5000" y="38611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15000" y="51565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www.ekpata.com/study/bd_kg/rofo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1" y="3810000"/>
            <a:ext cx="914400" cy="1066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cxnSp>
        <p:nvCxnSpPr>
          <p:cNvPr id="59" name="Straight Arrow Connector 58"/>
          <p:cNvCxnSpPr/>
          <p:nvPr/>
        </p:nvCxnSpPr>
        <p:spPr>
          <a:xfrm>
            <a:off x="4267200" y="4343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67200" y="5638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781800" y="51565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72400" y="40634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(র-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3" grpId="0" animBg="1"/>
      <p:bldP spid="16" grpId="0" animBg="1"/>
      <p:bldP spid="21" grpId="0" animBg="1"/>
      <p:bldP spid="27" grpId="0" animBg="1"/>
      <p:bldP spid="28" grpId="0" animBg="1"/>
      <p:bldP spid="36" grpId="0" animBg="1"/>
      <p:bldP spid="44" grpId="0"/>
      <p:bldP spid="52" grpId="0" animBg="1"/>
      <p:bldP spid="57" grpId="0" animBg="1"/>
      <p:bldP spid="58" grpId="0" animBg="1"/>
      <p:bldP spid="61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2514600" y="2362200"/>
            <a:ext cx="838200" cy="670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1879937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2438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956136"/>
            <a:ext cx="914400" cy="10058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413337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প্রচণ্ড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267200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3124200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318337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14600" y="4800600"/>
            <a:ext cx="8229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1"/>
          </p:cNvCxnSpPr>
          <p:nvPr/>
        </p:nvCxnSpPr>
        <p:spPr>
          <a:xfrm>
            <a:off x="2514600" y="2971800"/>
            <a:ext cx="838200" cy="660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0400" y="30991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30991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43183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43183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562600"/>
            <a:ext cx="22098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গন্ধ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5638800"/>
            <a:ext cx="118872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14600" y="6172200"/>
            <a:ext cx="8229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10400" y="56137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5613737"/>
            <a:ext cx="914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572000" y="6096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4800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3581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304800"/>
            <a:ext cx="8305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4800" y="2209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(র-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" descr="http://www.ekpata.com/study/bd_kg/rofo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905000"/>
            <a:ext cx="914400" cy="1066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9" grpId="0" animBg="1"/>
      <p:bldP spid="23" grpId="0" animBg="1"/>
      <p:bldP spid="31" grpId="0" animBg="1"/>
      <p:bldP spid="32" grpId="0" animBg="1"/>
      <p:bldP spid="36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1524000"/>
            <a:ext cx="8305800" cy="5181600"/>
          </a:xfrm>
          <a:prstGeom prst="horizontalScroll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ঐ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763000" cy="5638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181600" y="3810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14800" y="40386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91000" y="4572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4400" y="54864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60960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43470"/>
            <a:ext cx="8763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211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build="allAtOnce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ournadi\Desktop\Writter-jobs-cover20160312113902.jpg"/>
          <p:cNvPicPr>
            <a:picLocks noChangeAspect="1" noChangeArrowheads="1"/>
          </p:cNvPicPr>
          <p:nvPr/>
        </p:nvPicPr>
        <p:blipFill>
          <a:blip r:embed="rId2"/>
          <a:srcRect l="22400" r="28534"/>
          <a:stretch>
            <a:fillRect/>
          </a:stretch>
        </p:blipFill>
        <p:spPr bwMode="auto">
          <a:xfrm>
            <a:off x="7342166" y="76200"/>
            <a:ext cx="1725634" cy="1828800"/>
          </a:xfrm>
          <a:prstGeom prst="rect">
            <a:avLst/>
          </a:prstGeom>
          <a:noFill/>
        </p:spPr>
      </p:pic>
      <p:sp>
        <p:nvSpPr>
          <p:cNvPr id="4" name="Hexagon 3"/>
          <p:cNvSpPr/>
          <p:nvPr/>
        </p:nvSpPr>
        <p:spPr>
          <a:xfrm>
            <a:off x="304800" y="381000"/>
            <a:ext cx="6477000" cy="1066800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276599"/>
          <a:ext cx="8610600" cy="2971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05300"/>
                <a:gridCol w="43053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গ্রীষ্মকাল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বর্ষাকাল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286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28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28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6151 C 0.1066 -0.12095 0.19236 -0.18016 0.20434 -0.11725 C 0.21632 -0.05435 0.11094 0.24399 0.09236 0.31614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03122 C 0.1474 -0.10014 0.26355 -0.16905 0.31927 -0.11077 C 0.375 -0.0525 0.37014 0.13298 0.36545 0.31869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839 C 0.09879 -0.13159 0.14757 -0.22456 0.15747 -0.14176 C 0.16736 -0.05897 0.13855 0.19982 0.10973 0.45861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4533 C -0.13003 -0.14847 -0.24705 -0.25139 -0.34896 -0.16651 C -0.45087 -0.08164 -0.57899 0.3587 -0.625 0.46369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676400"/>
            <a:ext cx="8305800" cy="3600986"/>
            <a:chOff x="457200" y="1752600"/>
            <a:chExt cx="8305800" cy="3600986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752600"/>
              <a:ext cx="8305800" cy="3600986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গ্রীষ্মকালের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আঁকবে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গ্রীষ্ম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ঋতুর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endPara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লিখবে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বর্ষাকালের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আঁকবে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বর্ষাঋতুর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লিখবে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pic>
          <p:nvPicPr>
            <p:cNvPr id="7" name="Picture 6" descr="Bangla.jpg"/>
            <p:cNvPicPr>
              <a:picLocks noChangeAspect="1"/>
            </p:cNvPicPr>
            <p:nvPr/>
          </p:nvPicPr>
          <p:blipFill>
            <a:blip r:embed="rId2"/>
            <a:srcRect r="87368" b="66586"/>
            <a:stretch>
              <a:fillRect/>
            </a:stretch>
          </p:blipFill>
          <p:spPr>
            <a:xfrm>
              <a:off x="533400" y="1828800"/>
              <a:ext cx="795131" cy="731520"/>
            </a:xfrm>
            <a:prstGeom prst="rect">
              <a:avLst/>
            </a:prstGeom>
          </p:spPr>
        </p:pic>
        <p:pic>
          <p:nvPicPr>
            <p:cNvPr id="9" name="Picture 8" descr="Bangla.jpg"/>
            <p:cNvPicPr>
              <a:picLocks noChangeAspect="1"/>
            </p:cNvPicPr>
            <p:nvPr/>
          </p:nvPicPr>
          <p:blipFill>
            <a:blip r:embed="rId2"/>
            <a:srcRect t="33407" r="86076" b="36071"/>
            <a:stretch>
              <a:fillRect/>
            </a:stretch>
          </p:blipFill>
          <p:spPr>
            <a:xfrm>
              <a:off x="500743" y="3810000"/>
              <a:ext cx="870857" cy="7315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57200" y="5638800"/>
            <a:ext cx="8382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টানিয়ে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37160"/>
            <a:ext cx="8869680" cy="38404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Gournadi\Desktop\Slide Image\Buttefly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752600"/>
            <a:ext cx="44196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04800"/>
            <a:ext cx="899160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382631"/>
            <a:ext cx="4800600" cy="224676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পিন্টু রঞ্জন কর্মকার</a:t>
            </a:r>
          </a:p>
          <a:p>
            <a:pPr algn="r"/>
            <a:r>
              <a:rPr lang="bn-BD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r"/>
            <a:r>
              <a:rPr lang="bn-BD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গোবর্দ্ধন সরকারি প্রাথমিক বিদ্যালয়</a:t>
            </a:r>
            <a:endParaRPr lang="en-US" sz="32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গৌরনদী, বরিশাল।</a:t>
            </a:r>
            <a:endParaRPr lang="en-US" sz="28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Gournadi\Desktop\PINTU PTI\Picture\school-table-with-opened-book-ink-bottle-and-feather-pen-to-write_318-59336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" y="2773680"/>
            <a:ext cx="39319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57200"/>
            <a:ext cx="8991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82967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ave 5"/>
          <p:cNvSpPr/>
          <p:nvPr/>
        </p:nvSpPr>
        <p:spPr>
          <a:xfrm>
            <a:off x="76200" y="1676400"/>
            <a:ext cx="4953000" cy="495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urnadi\Desktop\Slide Image\classroom-blackboard-clipar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5296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662767"/>
            <a:ext cx="807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3.4.1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৩.৪.২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676400"/>
            <a:ext cx="8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2.7.1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২.৭.২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657052"/>
            <a:ext cx="746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endParaRPr lang="en-US" sz="4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76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allAtOnce"/>
      <p:bldP spid="15" grpId="0" uiExpand="1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-76200"/>
            <a:ext cx="8686800" cy="2133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ছয় ঋতু From ছয় ঋতুর দেশে By Waliar Rahma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133600"/>
            <a:ext cx="8534400" cy="4519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514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ঝড়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57200" y="1524000"/>
            <a:ext cx="7848600" cy="525780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1200" y="3318808"/>
            <a:ext cx="6555000" cy="190821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7630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057400"/>
            <a:ext cx="8763000" cy="4501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05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>
              <a:defRPr/>
            </a:pP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ra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33575"/>
            <a:ext cx="5715000" cy="4238625"/>
          </a:xfrm>
          <a:prstGeom prst="rect">
            <a:avLst/>
          </a:prstGeom>
        </p:spPr>
      </p:pic>
      <p:pic>
        <p:nvPicPr>
          <p:cNvPr id="7" name="Picture 6" descr="ash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33575"/>
            <a:ext cx="5715000" cy="4238625"/>
          </a:xfrm>
          <a:prstGeom prst="rect">
            <a:avLst/>
          </a:prstGeom>
        </p:spPr>
      </p:pic>
      <p:pic>
        <p:nvPicPr>
          <p:cNvPr id="8" name="Picture 7" descr="joyst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05" y="1905000"/>
            <a:ext cx="6164495" cy="4572000"/>
          </a:xfrm>
          <a:prstGeom prst="rect">
            <a:avLst/>
          </a:prstGeom>
        </p:spPr>
      </p:pic>
      <p:pic>
        <p:nvPicPr>
          <p:cNvPr id="9" name="Picture 2" descr="C:\Users\Gournadi\Desktop\seasson\baisak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905000"/>
            <a:ext cx="6172200" cy="45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81000"/>
            <a:ext cx="8610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ক্যালেন্ডার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82" name="Picture 6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676400"/>
            <a:ext cx="921454" cy="5105400"/>
          </a:xfrm>
          <a:prstGeom prst="rect">
            <a:avLst/>
          </a:prstGeom>
          <a:noFill/>
        </p:spPr>
      </p:pic>
      <p:pic>
        <p:nvPicPr>
          <p:cNvPr id="17" name="Picture 6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676400"/>
            <a:ext cx="92145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k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3810000" cy="228600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 descr="saimahq_1365846569_3-Nababarsha-sm6201204132113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228600"/>
            <a:ext cx="3886200" cy="228600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5" descr="images (1).jpgww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3657600"/>
            <a:ext cx="3809999" cy="2286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 descr="nasirnagar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657600"/>
            <a:ext cx="3698952" cy="236220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6096000"/>
            <a:ext cx="388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743200"/>
            <a:ext cx="3429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6096000"/>
            <a:ext cx="388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743200"/>
            <a:ext cx="388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2743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3581400" y="2286000"/>
            <a:ext cx="1600200" cy="1676400"/>
          </a:xfrm>
          <a:prstGeom prst="star6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307</Words>
  <Application>Microsoft Office PowerPoint</Application>
  <PresentationFormat>On-screen Show (4:3)</PresentationFormat>
  <Paragraphs>118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Computer Source Ltd, Barisal Branch, Barisal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Gournadi</cp:lastModifiedBy>
  <cp:revision>267</cp:revision>
  <dcterms:created xsi:type="dcterms:W3CDTF">2016-03-26T06:32:25Z</dcterms:created>
  <dcterms:modified xsi:type="dcterms:W3CDTF">2016-04-01T09:56:46Z</dcterms:modified>
</cp:coreProperties>
</file>