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72" r:id="rId5"/>
    <p:sldId id="257" r:id="rId6"/>
    <p:sldId id="259" r:id="rId7"/>
    <p:sldId id="260" r:id="rId8"/>
    <p:sldId id="261" r:id="rId9"/>
    <p:sldId id="263" r:id="rId10"/>
    <p:sldId id="262" r:id="rId11"/>
    <p:sldId id="264" r:id="rId12"/>
    <p:sldId id="273" r:id="rId13"/>
    <p:sldId id="266" r:id="rId14"/>
    <p:sldId id="267" r:id="rId15"/>
    <p:sldId id="270" r:id="rId16"/>
    <p:sldId id="269" r:id="rId17"/>
    <p:sldId id="271" r:id="rId18"/>
    <p:sldId id="265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Inequalities%20word%20problems%20Bangla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সবাই কে ফুলেল শুভেচ্ছা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3999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/>
              <a:t>ছক টি গ্রাফ কাগজে আঁক</a:t>
            </a:r>
            <a:endParaRPr lang="en-US" dirty="0"/>
          </a:p>
        </p:txBody>
      </p:sp>
      <p:pic>
        <p:nvPicPr>
          <p:cNvPr id="4" name="Content Placeholder 3" descr="in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88392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>সঙ্কা রেখা অসমতায় প্রকাশ কর ।</a:t>
            </a:r>
            <a:endParaRPr lang="en-US" dirty="0"/>
          </a:p>
        </p:txBody>
      </p:sp>
      <p:pic>
        <p:nvPicPr>
          <p:cNvPr id="11" name="Content Placeholder 10" descr="in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7696200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bn-BD" dirty="0" smtClean="0"/>
              <a:t>নিরবে </a:t>
            </a:r>
            <a:r>
              <a:rPr lang="en-US" dirty="0" smtClean="0"/>
              <a:t>3 </a:t>
            </a:r>
            <a:r>
              <a:rPr lang="bn-BD" dirty="0" smtClean="0"/>
              <a:t>মিনিট পড়</a:t>
            </a:r>
            <a:endParaRPr lang="en-US" dirty="0"/>
          </a:p>
        </p:txBody>
      </p:sp>
      <p:pic>
        <p:nvPicPr>
          <p:cNvPr id="7" name="Content Placeholder 6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বাম এবং ডান দিক মিল কর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n6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8233" y="1600200"/>
            <a:ext cx="4519534" cy="5105400"/>
          </a:xfrm>
        </p:spPr>
      </p:pic>
      <p:sp>
        <p:nvSpPr>
          <p:cNvPr id="6" name="TextBox 5"/>
          <p:cNvSpPr txBox="1"/>
          <p:nvPr/>
        </p:nvSpPr>
        <p:spPr>
          <a:xfrm>
            <a:off x="0" y="1524001"/>
            <a:ext cx="4495800" cy="5230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     </a:t>
            </a:r>
            <a:r>
              <a:rPr lang="en-US" sz="3600" dirty="0" smtClean="0"/>
              <a:t>1,0,-1,-2……………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</a:t>
            </a:r>
            <a:r>
              <a:rPr lang="en-US" sz="4000" dirty="0" smtClean="0"/>
              <a:t>.    4,5,6,7,8…………….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c.   </a:t>
            </a:r>
            <a:r>
              <a:rPr lang="en-US" sz="4800" dirty="0" smtClean="0"/>
              <a:t>]2,4[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>বৃহত্তর   এবং   ক্ষুদ্রতর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in8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371600"/>
            <a:ext cx="4343400" cy="5486400"/>
          </a:xfrm>
        </p:spPr>
      </p:pic>
      <p:sp>
        <p:nvSpPr>
          <p:cNvPr id="9" name="TextBox 8"/>
          <p:cNvSpPr txBox="1"/>
          <p:nvPr/>
        </p:nvSpPr>
        <p:spPr>
          <a:xfrm>
            <a:off x="381000" y="1410355"/>
            <a:ext cx="4191000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  &gt;  5</a:t>
            </a:r>
          </a:p>
          <a:p>
            <a:pPr marL="342900" indent="-342900">
              <a:buAutoNum type="arabicPlain" startAt="10"/>
            </a:pPr>
            <a:r>
              <a:rPr lang="en-US" sz="4800" dirty="0" smtClean="0"/>
              <a:t>&gt;   3 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4000" dirty="0" smtClean="0"/>
              <a:t> x   &lt;   3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800100" lvl="1" indent="-342900">
              <a:buAutoNum type="arabicPlain" startAt="4"/>
            </a:pPr>
            <a:r>
              <a:rPr lang="en-US" sz="5400" dirty="0" smtClean="0"/>
              <a:t>&lt;    7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lain" startAt="4"/>
            </a:pPr>
            <a:endParaRPr lang="en-US" dirty="0" smtClean="0"/>
          </a:p>
          <a:p>
            <a:pPr marL="342900" indent="-342900">
              <a:buAutoNum type="arabicPlain" startAt="4"/>
            </a:pPr>
            <a:endParaRPr lang="en-US" dirty="0" smtClean="0"/>
          </a:p>
          <a:p>
            <a:pPr marL="342900" indent="-342900">
              <a:buAutoNum type="arabicPlain" startAt="4"/>
            </a:pPr>
            <a:endParaRPr lang="en-US" dirty="0" smtClean="0"/>
          </a:p>
          <a:p>
            <a:pPr marL="342900" indent="-342900">
              <a:buAutoNum type="arabicPlain" startAt="4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ভিডিও টি  দেখ</a:t>
            </a:r>
            <a:endParaRPr lang="en-US" sz="4800" dirty="0"/>
          </a:p>
        </p:txBody>
      </p:sp>
      <p:pic>
        <p:nvPicPr>
          <p:cNvPr id="6" name="Inequalities word problems Bangl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447800"/>
            <a:ext cx="8763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প্রত্যেকে নিজে চেষ্টা কর  ।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in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/>
              <a:t>দলীয় কাজ  বিজোড় রোল কাজ-</a:t>
            </a:r>
            <a:r>
              <a:rPr lang="en-US" dirty="0" smtClean="0"/>
              <a:t>1,</a:t>
            </a:r>
            <a:r>
              <a:rPr lang="bn-BD" dirty="0" smtClean="0"/>
              <a:t>জোড় রোল কাজ-</a:t>
            </a:r>
            <a:r>
              <a:rPr lang="en-US" dirty="0" smtClean="0"/>
              <a:t>2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 descr="Cap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মুল্যায়ান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in1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6261" y="2539021"/>
            <a:ext cx="2162477" cy="2648320"/>
          </a:xfrm>
        </p:spPr>
      </p:pic>
      <p:sp>
        <p:nvSpPr>
          <p:cNvPr id="8" name="TextBox 7"/>
          <p:cNvSpPr txBox="1"/>
          <p:nvPr/>
        </p:nvSpPr>
        <p:spPr>
          <a:xfrm>
            <a:off x="7620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4267200" cy="4893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.     x &gt;3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x&lt;5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3</a:t>
            </a:r>
            <a:r>
              <a:rPr lang="en-US" sz="3600" dirty="0" smtClean="0"/>
              <a:t>. </a:t>
            </a:r>
            <a:r>
              <a:rPr lang="en-US" sz="3600" dirty="0" smtClean="0"/>
              <a:t>    x</a:t>
            </a:r>
            <a:r>
              <a:rPr lang="en-US" sz="3600" dirty="0" smtClean="0"/>
              <a:t>&gt;=</a:t>
            </a:r>
            <a:r>
              <a:rPr lang="en-US" sz="2800" dirty="0" smtClean="0"/>
              <a:t>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</a:t>
            </a:r>
          </a:p>
          <a:p>
            <a:r>
              <a:rPr lang="en-US" sz="3200" dirty="0" smtClean="0"/>
              <a:t>4.    X&lt;= 2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bn-BD" dirty="0" smtClean="0"/>
              <a:t>বাড়ীর  কাজ  </a:t>
            </a:r>
            <a:endParaRPr lang="en-US" dirty="0"/>
          </a:p>
        </p:txBody>
      </p:sp>
      <p:pic>
        <p:nvPicPr>
          <p:cNvPr id="5" name="Content Placeholder 4" descr="Captur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6790"/>
            <a:ext cx="8229600" cy="4152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sz="5400" dirty="0" smtClean="0"/>
              <a:t>শিক্ষক পরিচিতি</a:t>
            </a:r>
            <a:endParaRPr lang="en-US" sz="5400" dirty="0"/>
          </a:p>
        </p:txBody>
      </p:sp>
      <p:pic>
        <p:nvPicPr>
          <p:cNvPr id="8" name="Content Placeholder 7" descr="Untitled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572000" cy="5486400"/>
          </a:xfrm>
        </p:spPr>
      </p:pic>
      <p:pic>
        <p:nvPicPr>
          <p:cNvPr id="7" name="Content Placeholder 6" descr="mypic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495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pic>
        <p:nvPicPr>
          <p:cNvPr id="4" name="Content Placeholder 3" descr="ineq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পাঠ পরিচিতি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27635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              </a:t>
                      </a:r>
                      <a:r>
                        <a:rPr lang="bn-BD" sz="4000" dirty="0" smtClean="0"/>
                        <a:t>শ্রেণী</a:t>
                      </a:r>
                      <a:r>
                        <a:rPr lang="bn-BD" sz="4000" baseline="0" dirty="0" smtClean="0"/>
                        <a:t> = ( নবম – দশম )</a:t>
                      </a:r>
                      <a:endParaRPr lang="en-US" sz="3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r>
                        <a:rPr lang="bn-BD" sz="3200" baseline="0" dirty="0" smtClean="0"/>
                        <a:t>           </a:t>
                      </a:r>
                      <a:r>
                        <a:rPr lang="bn-BD" sz="3600" baseline="0" dirty="0" smtClean="0"/>
                        <a:t>বিষয়</a:t>
                      </a:r>
                      <a:r>
                        <a:rPr lang="bn-BD" sz="3600" dirty="0" smtClean="0"/>
                        <a:t>–</a:t>
                      </a:r>
                      <a:r>
                        <a:rPr lang="bn-BD" sz="3600" baseline="0" dirty="0" smtClean="0"/>
                        <a:t> উচ্চতর (গনিত</a:t>
                      </a:r>
                      <a:r>
                        <a:rPr lang="bn-BD" sz="4000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            </a:t>
                      </a:r>
                      <a:r>
                        <a:rPr lang="bn-BD" sz="4400" dirty="0" smtClean="0"/>
                        <a:t>সময়   </a:t>
                      </a:r>
                      <a:r>
                        <a:rPr lang="bn-BD" sz="4400" baseline="0" dirty="0" smtClean="0"/>
                        <a:t> =  </a:t>
                      </a:r>
                      <a:r>
                        <a:rPr lang="en-US" sz="4400" baseline="0" dirty="0" smtClean="0"/>
                        <a:t>50  </a:t>
                      </a:r>
                      <a:r>
                        <a:rPr lang="bn-BD" sz="4400" baseline="0" dirty="0" smtClean="0"/>
                        <a:t>মিনিট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  <a:r>
                        <a:rPr lang="en-US" dirty="0" smtClean="0"/>
                        <a:t>                    </a:t>
                      </a:r>
                      <a:r>
                        <a:rPr lang="bn-BD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bn-BD" sz="3600" dirty="0" smtClean="0"/>
                        <a:t>তারিখ</a:t>
                      </a:r>
                      <a:r>
                        <a:rPr lang="bn-BD" sz="3600" baseline="0" dirty="0" smtClean="0"/>
                        <a:t>=</a:t>
                      </a:r>
                      <a:r>
                        <a:rPr lang="en-US" sz="3600" baseline="0" dirty="0" smtClean="0"/>
                        <a:t>  26.12.2016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/>
              <a:t>ছবি গুলো দেখ</a:t>
            </a:r>
            <a:endParaRPr lang="en-US" sz="5400" dirty="0"/>
          </a:p>
        </p:txBody>
      </p:sp>
      <p:pic>
        <p:nvPicPr>
          <p:cNvPr id="8" name="Content Placeholder 7" descr="in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267199" cy="5486400"/>
          </a:xfrm>
        </p:spPr>
      </p:pic>
      <p:pic>
        <p:nvPicPr>
          <p:cNvPr id="9" name="Content Placeholder 8" descr="in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371600"/>
            <a:ext cx="4876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ছবি টি কি বলে?</a:t>
            </a:r>
            <a:endParaRPr lang="en-US" sz="4800" dirty="0"/>
          </a:p>
        </p:txBody>
      </p:sp>
      <p:pic>
        <p:nvPicPr>
          <p:cNvPr id="4" name="Content Placeholder 3" descr="in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686800" cy="5389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/>
              <a:t>চল  অসমতা সম্পর্কে  জ্ঞান লাভ করি।</a:t>
            </a:r>
            <a:endParaRPr lang="en-US" sz="4000" dirty="0"/>
          </a:p>
        </p:txBody>
      </p:sp>
      <p:pic>
        <p:nvPicPr>
          <p:cNvPr id="6" name="Content Placeholder 5" descr="in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4343400" cy="5105400"/>
          </a:xfrm>
        </p:spPr>
      </p:pic>
      <p:pic>
        <p:nvPicPr>
          <p:cNvPr id="7" name="Content Placeholder 6" descr="in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24000"/>
            <a:ext cx="4419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/>
              <a:t>অধ্যায় শেষে শিক্ষার্থী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29600"/>
              </a:tblGrid>
              <a:tr h="157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bn-BD" sz="2800" dirty="0" smtClean="0"/>
                        <a:t> অসমতার সাহায্যে</a:t>
                      </a:r>
                      <a:r>
                        <a:rPr lang="bn-BD" sz="2800" baseline="0" dirty="0" smtClean="0"/>
                        <a:t> সমীকরণ লিখতে  পারবে।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</a:t>
                      </a:r>
                      <a:r>
                        <a:rPr lang="bn-BD" sz="3200" dirty="0" smtClean="0"/>
                        <a:t>এক</a:t>
                      </a:r>
                      <a:r>
                        <a:rPr lang="bn-BD" sz="3200" baseline="0" dirty="0" smtClean="0"/>
                        <a:t> চলক এর সমীকরণ লিখতে পারবে</a:t>
                      </a:r>
                      <a:r>
                        <a:rPr lang="bn-BD" baseline="0" dirty="0" smtClean="0"/>
                        <a:t>।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bn-BD" sz="3200" dirty="0" smtClean="0"/>
                        <a:t>বাস্তব সমস্যা</a:t>
                      </a:r>
                      <a:r>
                        <a:rPr lang="bn-BD" sz="3200" baseline="0" dirty="0" smtClean="0"/>
                        <a:t> সমীকরণ এর  মাধ্যমে লিখতে পারবে</a:t>
                      </a:r>
                      <a:r>
                        <a:rPr lang="bn-BD" baseline="0" dirty="0" smtClean="0"/>
                        <a:t>।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n4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876800" y="1447800"/>
            <a:ext cx="4267200" cy="5181600"/>
          </a:xfrm>
        </p:spPr>
      </p:pic>
      <p:sp>
        <p:nvSpPr>
          <p:cNvPr id="9" name="TextBox 8"/>
          <p:cNvSpPr txBox="1"/>
          <p:nvPr/>
        </p:nvSpPr>
        <p:spPr>
          <a:xfrm>
            <a:off x="533400" y="762000"/>
            <a:ext cx="3810000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  &gt;  3</a:t>
            </a:r>
          </a:p>
          <a:p>
            <a:r>
              <a:rPr lang="en-US" sz="3600" dirty="0" smtClean="0"/>
              <a:t>4,5,6,7 ………………</a:t>
            </a:r>
          </a:p>
          <a:p>
            <a:r>
              <a:rPr lang="en-US" sz="3600" dirty="0" smtClean="0"/>
              <a:t>Z &lt; 9</a:t>
            </a:r>
          </a:p>
          <a:p>
            <a:r>
              <a:rPr lang="en-US" sz="3600" dirty="0" smtClean="0"/>
              <a:t>8,7,6,5,4,3,2,1,0,-1,-2,………</a:t>
            </a:r>
          </a:p>
          <a:p>
            <a:r>
              <a:rPr lang="en-US" sz="3600" dirty="0" smtClean="0"/>
              <a:t>  x &gt;=   3</a:t>
            </a:r>
          </a:p>
          <a:p>
            <a:r>
              <a:rPr lang="en-US" sz="3600" dirty="0" smtClean="0"/>
              <a:t>3,4,5,6………..</a:t>
            </a:r>
          </a:p>
          <a:p>
            <a:r>
              <a:rPr lang="en-US" sz="3600" dirty="0" smtClean="0"/>
              <a:t>X&lt;= 2</a:t>
            </a:r>
          </a:p>
          <a:p>
            <a:r>
              <a:rPr lang="en-US" sz="3600" dirty="0" smtClean="0"/>
              <a:t>2,1,0,-1,-2………….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197</Words>
  <Application>Microsoft Office PowerPoint</Application>
  <PresentationFormat>On-screen Show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 কে ফুলেল শুভেচ্ছা</vt:lpstr>
      <vt:lpstr>শিক্ষক পরিচিতি</vt:lpstr>
      <vt:lpstr>পাঠ পরিচিতি</vt:lpstr>
      <vt:lpstr>Slide 4</vt:lpstr>
      <vt:lpstr>ছবি গুলো দেখ</vt:lpstr>
      <vt:lpstr>ছবি টি কি বলে?</vt:lpstr>
      <vt:lpstr>চল  অসমতা সম্পর্কে  জ্ঞান লাভ করি।</vt:lpstr>
      <vt:lpstr>অধ্যায় শেষে শিক্ষার্থী</vt:lpstr>
      <vt:lpstr>Slide 9</vt:lpstr>
      <vt:lpstr>ছক টি গ্রাফ কাগজে আঁক</vt:lpstr>
      <vt:lpstr>সঙ্কা রেখা অসমতায় প্রকাশ কর ।</vt:lpstr>
      <vt:lpstr>নিরবে 3 মিনিট পড়</vt:lpstr>
      <vt:lpstr>বাম এবং ডান দিক মিল কর</vt:lpstr>
      <vt:lpstr>বৃহত্তর   এবং   ক্ষুদ্রতর</vt:lpstr>
      <vt:lpstr>ভিডিও টি  দেখ</vt:lpstr>
      <vt:lpstr>প্রত্যেকে নিজে চেষ্টা কর  ।</vt:lpstr>
      <vt:lpstr>দলীয় কাজ  বিজোড় রোল কাজ-1,জোড় রোল কাজ-2  </vt:lpstr>
      <vt:lpstr>মুল্যায়ান</vt:lpstr>
      <vt:lpstr>বাড়ীর  কাজ 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</cp:revision>
  <dcterms:created xsi:type="dcterms:W3CDTF">2006-08-16T00:00:00Z</dcterms:created>
  <dcterms:modified xsi:type="dcterms:W3CDTF">2016-12-26T16:59:03Z</dcterms:modified>
</cp:coreProperties>
</file>