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746-3678-4D32-B67A-69ADBC140825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00BE-90B9-4C22-A63D-81C966F7D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746-3678-4D32-B67A-69ADBC140825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00BE-90B9-4C22-A63D-81C966F7D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746-3678-4D32-B67A-69ADBC140825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00BE-90B9-4C22-A63D-81C966F7D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746-3678-4D32-B67A-69ADBC140825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00BE-90B9-4C22-A63D-81C966F7D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746-3678-4D32-B67A-69ADBC140825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00BE-90B9-4C22-A63D-81C966F7D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746-3678-4D32-B67A-69ADBC140825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00BE-90B9-4C22-A63D-81C966F7D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746-3678-4D32-B67A-69ADBC140825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00BE-90B9-4C22-A63D-81C966F7D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746-3678-4D32-B67A-69ADBC140825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00BE-90B9-4C22-A63D-81C966F7D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746-3678-4D32-B67A-69ADBC140825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00BE-90B9-4C22-A63D-81C966F7D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746-3678-4D32-B67A-69ADBC140825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00BE-90B9-4C22-A63D-81C966F7D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746-3678-4D32-B67A-69ADBC140825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00BE-90B9-4C22-A63D-81C966F7D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B7746-3678-4D32-B67A-69ADBC140825}" type="datetimeFigureOut">
              <a:rPr lang="en-US" smtClean="0"/>
              <a:pPr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00BE-90B9-4C22-A63D-81C966F7D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abs Hightower PR » Welcome to Babs Hightower P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40009"/>
            <a:ext cx="8990990" cy="6741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smtClean="0"/>
              <a:t>Pair Work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Discuss with your partner and complete the following sentences: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We should eat good food to …………………………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We should not eat more than ………………………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Eating too much food is not …………………………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Good food means ………………………………………..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smtClean="0"/>
              <a:t>Group Work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Make sentences with the new words given below:</a:t>
            </a:r>
          </a:p>
          <a:p>
            <a:pPr algn="ctr">
              <a:buNone/>
            </a:pPr>
            <a:endParaRPr lang="en-US" sz="4800" dirty="0"/>
          </a:p>
          <a:p>
            <a:pPr algn="ctr">
              <a:buNone/>
            </a:pP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Contain, Remember, Amount, Quantity, Phy</a:t>
            </a:r>
            <a:r>
              <a:rPr lang="en-US" sz="4800" dirty="0">
                <a:solidFill>
                  <a:schemeClr val="accent4">
                    <a:lumMod val="75000"/>
                  </a:schemeClr>
                </a:solidFill>
              </a:rPr>
              <a:t>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smtClean="0"/>
              <a:t>Home Work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304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8000" dirty="0" smtClean="0"/>
              <a:t>Write a paragraph about </a:t>
            </a:r>
            <a:r>
              <a:rPr lang="en-US" sz="8000" u="sng" dirty="0" smtClean="0"/>
              <a:t>good food.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9800" dirty="0" smtClean="0"/>
              <a:t>Thanks</a:t>
            </a:r>
            <a:endParaRPr lang="en-US" dirty="0"/>
          </a:p>
        </p:txBody>
      </p:sp>
      <p:pic>
        <p:nvPicPr>
          <p:cNvPr id="4" name="Content Placeholder 3" descr="Good By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547019"/>
            <a:ext cx="5082381" cy="508238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Teacher’s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n-US" sz="3600" dirty="0" smtClean="0"/>
              <a:t>Md. </a:t>
            </a:r>
            <a:r>
              <a:rPr lang="en-US" sz="3600" dirty="0" err="1" smtClean="0"/>
              <a:t>Jasim</a:t>
            </a:r>
            <a:r>
              <a:rPr lang="en-US" sz="3600" dirty="0" smtClean="0"/>
              <a:t> </a:t>
            </a:r>
            <a:r>
              <a:rPr lang="en-US" sz="3600" dirty="0" err="1" smtClean="0"/>
              <a:t>Madbar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Assistant Teacher (English)</a:t>
            </a:r>
          </a:p>
          <a:p>
            <a:pPr algn="ctr">
              <a:buNone/>
            </a:pPr>
            <a:r>
              <a:rPr lang="en-US" sz="3600" dirty="0" err="1" smtClean="0"/>
              <a:t>Shibchar</a:t>
            </a:r>
            <a:r>
              <a:rPr lang="en-US" sz="3600" dirty="0" smtClean="0"/>
              <a:t> Nanda Kumar Model </a:t>
            </a:r>
            <a:r>
              <a:rPr lang="en-US" sz="3600" dirty="0" err="1" smtClean="0"/>
              <a:t>Instituion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Class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Class: 	Viii</a:t>
            </a:r>
          </a:p>
          <a:p>
            <a:pPr>
              <a:buNone/>
            </a:pPr>
            <a:r>
              <a:rPr lang="en-US" dirty="0" smtClean="0"/>
              <a:t>Subject: 	English</a:t>
            </a:r>
          </a:p>
          <a:p>
            <a:pPr>
              <a:buNone/>
            </a:pPr>
            <a:r>
              <a:rPr lang="en-US" dirty="0" smtClean="0"/>
              <a:t>Unit: 		Two</a:t>
            </a:r>
          </a:p>
          <a:p>
            <a:pPr>
              <a:buNone/>
            </a:pPr>
            <a:r>
              <a:rPr lang="en-US" dirty="0" smtClean="0"/>
              <a:t>Lesson:	One</a:t>
            </a:r>
          </a:p>
          <a:p>
            <a:pPr>
              <a:buNone/>
            </a:pPr>
            <a:r>
              <a:rPr lang="en-US" dirty="0" smtClean="0"/>
              <a:t>Time:	40 Minutes</a:t>
            </a:r>
          </a:p>
          <a:p>
            <a:pPr>
              <a:buNone/>
            </a:pPr>
            <a:r>
              <a:rPr lang="en-US" dirty="0" smtClean="0"/>
              <a:t>Date: 	07 January,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20px-Mutton_of_Dhaka_Banglade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200" y="533400"/>
            <a:ext cx="4064000" cy="3048000"/>
          </a:xfrm>
          <a:prstGeom prst="rect">
            <a:avLst/>
          </a:prstGeom>
        </p:spPr>
      </p:pic>
      <p:pic>
        <p:nvPicPr>
          <p:cNvPr id="5" name="Picture 4" descr="foo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33400"/>
            <a:ext cx="4329112" cy="3009457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3886200"/>
            <a:ext cx="4351238" cy="2643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5000" y="4561582"/>
            <a:ext cx="3124200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What do you see in the photos?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err="1" smtClean="0"/>
              <a:t>Todays</a:t>
            </a:r>
            <a:r>
              <a:rPr lang="en-US" u="sng" dirty="0" smtClean="0"/>
              <a:t> Topic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286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13800" dirty="0" smtClean="0"/>
              <a:t>Good Food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Students will be able to ask and answer questions.</a:t>
            </a:r>
          </a:p>
          <a:p>
            <a:pPr marL="514350" indent="-514350">
              <a:buNone/>
            </a:pPr>
            <a:r>
              <a:rPr lang="en-US" dirty="0" smtClean="0"/>
              <a:t>2. They will be able to read and understand the text through Silent reading.</a:t>
            </a:r>
          </a:p>
          <a:p>
            <a:pPr marL="514350" indent="-514350">
              <a:buNone/>
            </a:pPr>
            <a:r>
              <a:rPr lang="en-US" dirty="0" smtClean="0"/>
              <a:t>3. They will be able to complete some sentences.</a:t>
            </a:r>
          </a:p>
          <a:p>
            <a:pPr marL="514350" indent="-514350">
              <a:buNone/>
            </a:pPr>
            <a:r>
              <a:rPr lang="en-US" dirty="0" smtClean="0"/>
              <a:t>4. They will able to make sentences with new words.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Pair Work</a:t>
            </a:r>
            <a:endParaRPr lang="en-US" dirty="0"/>
          </a:p>
        </p:txBody>
      </p:sp>
      <p:pic>
        <p:nvPicPr>
          <p:cNvPr id="4" name="Content Placeholder 3" descr="fus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5400" y="1905000"/>
            <a:ext cx="3048000" cy="2286000"/>
          </a:xfrm>
        </p:spPr>
      </p:pic>
      <p:pic>
        <p:nvPicPr>
          <p:cNvPr id="5" name="Picture 4" descr="image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828800"/>
            <a:ext cx="34417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49530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Discuss with your partner about the two pictures. Which one is more valuable for our health?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Individual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30479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7600" dirty="0" smtClean="0"/>
              <a:t>Read the text in your book silently and mark the unknown words.</a:t>
            </a:r>
          </a:p>
          <a:p>
            <a:pPr>
              <a:buNone/>
            </a:pPr>
            <a:endParaRPr lang="en-US" sz="17600" dirty="0" smtClean="0"/>
          </a:p>
          <a:p>
            <a:pPr>
              <a:buNone/>
            </a:pPr>
            <a:r>
              <a:rPr lang="en-US" sz="17600" dirty="0" smtClean="0"/>
              <a:t>If you fail, take my help.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u="sng" dirty="0" smtClean="0">
                <a:latin typeface="Times New Roman" pitchFamily="18" charset="0"/>
                <a:cs typeface="Times New Roman" pitchFamily="18" charset="0"/>
              </a:rPr>
              <a:t>Individual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905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Now answer the questions in your text Section-B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167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Teacher’s Identity</vt:lpstr>
      <vt:lpstr>Class Identity</vt:lpstr>
      <vt:lpstr>Slide 4</vt:lpstr>
      <vt:lpstr>Todays Topic</vt:lpstr>
      <vt:lpstr>Objectives:</vt:lpstr>
      <vt:lpstr>Pair Work</vt:lpstr>
      <vt:lpstr>Individual Work</vt:lpstr>
      <vt:lpstr>Individual</vt:lpstr>
      <vt:lpstr>Pair Work</vt:lpstr>
      <vt:lpstr>Group Work</vt:lpstr>
      <vt:lpstr>Home Work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Dell</dc:creator>
  <cp:lastModifiedBy>Dell</cp:lastModifiedBy>
  <cp:revision>25</cp:revision>
  <dcterms:created xsi:type="dcterms:W3CDTF">2016-01-06T10:08:45Z</dcterms:created>
  <dcterms:modified xsi:type="dcterms:W3CDTF">2016-01-09T03:42:47Z</dcterms:modified>
</cp:coreProperties>
</file>