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75" r:id="rId14"/>
    <p:sldId id="268" r:id="rId15"/>
    <p:sldId id="280" r:id="rId16"/>
    <p:sldId id="269" r:id="rId17"/>
    <p:sldId id="270" r:id="rId18"/>
    <p:sldId id="272" r:id="rId19"/>
    <p:sldId id="273" r:id="rId20"/>
    <p:sldId id="286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34393-9803-43E8-8577-344EF21097EA}" type="doc">
      <dgm:prSet loTypeId="urn:microsoft.com/office/officeart/2005/8/layout/equation2" loCatId="process" qsTypeId="urn:microsoft.com/office/officeart/2005/8/quickstyle/simple5" qsCatId="simple" csTypeId="urn:microsoft.com/office/officeart/2005/8/colors/accent1_1" csCatId="accent1" phldr="1"/>
      <dgm:spPr/>
    </dgm:pt>
    <dgm:pt modelId="{4FF88B31-F043-459E-A35F-3D71AE0727E3}">
      <dgm:prSet phldrT="[Text]"/>
      <dgm:spPr/>
      <dgm:t>
        <a:bodyPr/>
        <a:lstStyle/>
        <a:p>
          <a:r>
            <a:rPr lang="bn-BD" b="1" dirty="0" smtClean="0">
              <a:latin typeface="Nikosh" pitchFamily="2" charset="0"/>
              <a:cs typeface="Nikosh" pitchFamily="2" charset="0"/>
            </a:rPr>
            <a:t>বাস্তুতন্ত্রের উপাদান </a:t>
          </a:r>
          <a:endParaRPr lang="en-US" dirty="0"/>
        </a:p>
      </dgm:t>
    </dgm:pt>
    <dgm:pt modelId="{5250255C-ADF4-4B1D-B702-CD691D3FE98B}" type="parTrans" cxnId="{B06FF128-E5C4-4E22-AA1F-5CBCC1EE902C}">
      <dgm:prSet/>
      <dgm:spPr/>
      <dgm:t>
        <a:bodyPr/>
        <a:lstStyle/>
        <a:p>
          <a:endParaRPr lang="en-US"/>
        </a:p>
      </dgm:t>
    </dgm:pt>
    <dgm:pt modelId="{870053A0-07C5-4630-8D12-937D0367AEBF}" type="sibTrans" cxnId="{B06FF128-E5C4-4E22-AA1F-5CBCC1EE902C}">
      <dgm:prSet/>
      <dgm:spPr/>
      <dgm:t>
        <a:bodyPr/>
        <a:lstStyle/>
        <a:p>
          <a:endParaRPr lang="en-US"/>
        </a:p>
      </dgm:t>
    </dgm:pt>
    <dgm:pt modelId="{D9715572-95F4-44B3-8C75-7619BC6B6262}">
      <dgm:prSet custT="1"/>
      <dgm:spPr/>
      <dgm:t>
        <a:bodyPr/>
        <a:lstStyle/>
        <a:p>
          <a:r>
            <a:rPr lang="bn-BD" sz="3200" b="1" dirty="0" smtClean="0">
              <a:latin typeface="Nikosh" pitchFamily="2" charset="0"/>
              <a:cs typeface="Nikosh" pitchFamily="2" charset="0"/>
            </a:rPr>
            <a:t>অজীব উপাদান</a:t>
          </a:r>
        </a:p>
      </dgm:t>
    </dgm:pt>
    <dgm:pt modelId="{C7E062A7-3F02-489F-8006-83CB88545A77}" type="parTrans" cxnId="{9BF80DCF-410B-4A70-9589-FE3C2367D826}">
      <dgm:prSet/>
      <dgm:spPr/>
      <dgm:t>
        <a:bodyPr/>
        <a:lstStyle/>
        <a:p>
          <a:endParaRPr lang="en-US"/>
        </a:p>
      </dgm:t>
    </dgm:pt>
    <dgm:pt modelId="{7B1F35BE-F366-41A2-8447-9C32C9BE6086}" type="sibTrans" cxnId="{9BF80DCF-410B-4A70-9589-FE3C2367D826}">
      <dgm:prSet/>
      <dgm:spPr/>
      <dgm:t>
        <a:bodyPr/>
        <a:lstStyle/>
        <a:p>
          <a:endParaRPr lang="en-US"/>
        </a:p>
      </dgm:t>
    </dgm:pt>
    <dgm:pt modelId="{904DF9F3-3524-4A99-82CA-CA48BB03488B}">
      <dgm:prSet custT="1"/>
      <dgm:spPr/>
      <dgm:t>
        <a:bodyPr/>
        <a:lstStyle/>
        <a:p>
          <a:r>
            <a:rPr lang="bn-BD" sz="3600" b="1" dirty="0" smtClean="0">
              <a:latin typeface="Nikosh" pitchFamily="2" charset="0"/>
              <a:cs typeface="Nikosh" pitchFamily="2" charset="0"/>
            </a:rPr>
            <a:t>জীব উপাদান</a:t>
          </a:r>
          <a:endParaRPr lang="en-US" sz="3600" dirty="0"/>
        </a:p>
      </dgm:t>
    </dgm:pt>
    <dgm:pt modelId="{CB9A858D-0DAF-4B90-8082-BD6D3C14CA9F}" type="parTrans" cxnId="{FA9998D2-5E91-4238-8C1E-3F568525455E}">
      <dgm:prSet/>
      <dgm:spPr/>
      <dgm:t>
        <a:bodyPr/>
        <a:lstStyle/>
        <a:p>
          <a:endParaRPr lang="en-US"/>
        </a:p>
      </dgm:t>
    </dgm:pt>
    <dgm:pt modelId="{99FC60E3-7472-4DBB-BFEC-267B75B7298D}" type="sibTrans" cxnId="{FA9998D2-5E91-4238-8C1E-3F568525455E}">
      <dgm:prSet/>
      <dgm:spPr/>
      <dgm:t>
        <a:bodyPr/>
        <a:lstStyle/>
        <a:p>
          <a:endParaRPr lang="en-US"/>
        </a:p>
      </dgm:t>
    </dgm:pt>
    <dgm:pt modelId="{3566774A-E412-45AE-96AB-CDEF5E4F0BD7}" type="pres">
      <dgm:prSet presAssocID="{8F234393-9803-43E8-8577-344EF21097EA}" presName="Name0" presStyleCnt="0">
        <dgm:presLayoutVars>
          <dgm:dir/>
          <dgm:resizeHandles val="exact"/>
        </dgm:presLayoutVars>
      </dgm:prSet>
      <dgm:spPr/>
    </dgm:pt>
    <dgm:pt modelId="{52EB543D-2A2E-405D-A294-D9598396D444}" type="pres">
      <dgm:prSet presAssocID="{8F234393-9803-43E8-8577-344EF21097EA}" presName="vNodes" presStyleCnt="0"/>
      <dgm:spPr/>
    </dgm:pt>
    <dgm:pt modelId="{77743102-89DD-4CC5-B70F-38CA023D7623}" type="pres">
      <dgm:prSet presAssocID="{D9715572-95F4-44B3-8C75-7619BC6B6262}" presName="node" presStyleLbl="node1" presStyleIdx="0" presStyleCnt="3" custScaleX="140913" custLinFactNeighborX="6385" custLinFactNeighborY="14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E059D-2E14-433C-B81F-07B0E746807D}" type="pres">
      <dgm:prSet presAssocID="{7B1F35BE-F366-41A2-8447-9C32C9BE6086}" presName="spacerT" presStyleCnt="0"/>
      <dgm:spPr/>
    </dgm:pt>
    <dgm:pt modelId="{F0AFB40A-C292-4B5E-ACAE-C6C13D0F55F4}" type="pres">
      <dgm:prSet presAssocID="{7B1F35BE-F366-41A2-8447-9C32C9BE608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E1A1A5E-FD3B-41C5-8991-408E0B1CB476}" type="pres">
      <dgm:prSet presAssocID="{7B1F35BE-F366-41A2-8447-9C32C9BE6086}" presName="spacerB" presStyleCnt="0"/>
      <dgm:spPr/>
    </dgm:pt>
    <dgm:pt modelId="{18425143-86F7-4072-B44B-B6533BA12B0A}" type="pres">
      <dgm:prSet presAssocID="{904DF9F3-3524-4A99-82CA-CA48BB03488B}" presName="node" presStyleLbl="node1" presStyleIdx="1" presStyleCnt="3" custScaleX="137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2F014-DD5E-478D-819E-F9720F9922C2}" type="pres">
      <dgm:prSet presAssocID="{8F234393-9803-43E8-8577-344EF21097EA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9FCDE10-A42B-477F-A498-F9F5B307CBD5}" type="pres">
      <dgm:prSet presAssocID="{8F234393-9803-43E8-8577-344EF21097E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9FA662-5FCE-4B8A-BBC4-2D7EF59A92B0}" type="pres">
      <dgm:prSet presAssocID="{8F234393-9803-43E8-8577-344EF21097E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E8F12-7E1C-471E-AD16-AAF6A6677D55}" type="presOf" srcId="{8F234393-9803-43E8-8577-344EF21097EA}" destId="{3566774A-E412-45AE-96AB-CDEF5E4F0BD7}" srcOrd="0" destOrd="0" presId="urn:microsoft.com/office/officeart/2005/8/layout/equation2"/>
    <dgm:cxn modelId="{DE10285B-8148-40F5-9E1F-0C835ACB04F8}" type="presOf" srcId="{4FF88B31-F043-459E-A35F-3D71AE0727E3}" destId="{A69FA662-5FCE-4B8A-BBC4-2D7EF59A92B0}" srcOrd="0" destOrd="0" presId="urn:microsoft.com/office/officeart/2005/8/layout/equation2"/>
    <dgm:cxn modelId="{43180953-F5E5-4514-9712-262102B0A457}" type="presOf" srcId="{904DF9F3-3524-4A99-82CA-CA48BB03488B}" destId="{18425143-86F7-4072-B44B-B6533BA12B0A}" srcOrd="0" destOrd="0" presId="urn:microsoft.com/office/officeart/2005/8/layout/equation2"/>
    <dgm:cxn modelId="{C3B47D06-7B78-4CA5-8476-A647F1E9383F}" type="presOf" srcId="{99FC60E3-7472-4DBB-BFEC-267B75B7298D}" destId="{21F2F014-DD5E-478D-819E-F9720F9922C2}" srcOrd="0" destOrd="0" presId="urn:microsoft.com/office/officeart/2005/8/layout/equation2"/>
    <dgm:cxn modelId="{FA9998D2-5E91-4238-8C1E-3F568525455E}" srcId="{8F234393-9803-43E8-8577-344EF21097EA}" destId="{904DF9F3-3524-4A99-82CA-CA48BB03488B}" srcOrd="1" destOrd="0" parTransId="{CB9A858D-0DAF-4B90-8082-BD6D3C14CA9F}" sibTransId="{99FC60E3-7472-4DBB-BFEC-267B75B7298D}"/>
    <dgm:cxn modelId="{8D8697DE-E75E-4A1A-B101-07AABB8BFB6E}" type="presOf" srcId="{D9715572-95F4-44B3-8C75-7619BC6B6262}" destId="{77743102-89DD-4CC5-B70F-38CA023D7623}" srcOrd="0" destOrd="0" presId="urn:microsoft.com/office/officeart/2005/8/layout/equation2"/>
    <dgm:cxn modelId="{9BF80DCF-410B-4A70-9589-FE3C2367D826}" srcId="{8F234393-9803-43E8-8577-344EF21097EA}" destId="{D9715572-95F4-44B3-8C75-7619BC6B6262}" srcOrd="0" destOrd="0" parTransId="{C7E062A7-3F02-489F-8006-83CB88545A77}" sibTransId="{7B1F35BE-F366-41A2-8447-9C32C9BE6086}"/>
    <dgm:cxn modelId="{0921A3B7-8E76-4849-BAEE-F7C3A6AEF8EF}" type="presOf" srcId="{99FC60E3-7472-4DBB-BFEC-267B75B7298D}" destId="{A9FCDE10-A42B-477F-A498-F9F5B307CBD5}" srcOrd="1" destOrd="0" presId="urn:microsoft.com/office/officeart/2005/8/layout/equation2"/>
    <dgm:cxn modelId="{B06FF128-E5C4-4E22-AA1F-5CBCC1EE902C}" srcId="{8F234393-9803-43E8-8577-344EF21097EA}" destId="{4FF88B31-F043-459E-A35F-3D71AE0727E3}" srcOrd="2" destOrd="0" parTransId="{5250255C-ADF4-4B1D-B702-CD691D3FE98B}" sibTransId="{870053A0-07C5-4630-8D12-937D0367AEBF}"/>
    <dgm:cxn modelId="{7285FDB7-51E1-4A67-ACF4-CE48E1274039}" type="presOf" srcId="{7B1F35BE-F366-41A2-8447-9C32C9BE6086}" destId="{F0AFB40A-C292-4B5E-ACAE-C6C13D0F55F4}" srcOrd="0" destOrd="0" presId="urn:microsoft.com/office/officeart/2005/8/layout/equation2"/>
    <dgm:cxn modelId="{220ED0E0-D430-4087-B1AF-7EF99389D309}" type="presParOf" srcId="{3566774A-E412-45AE-96AB-CDEF5E4F0BD7}" destId="{52EB543D-2A2E-405D-A294-D9598396D444}" srcOrd="0" destOrd="0" presId="urn:microsoft.com/office/officeart/2005/8/layout/equation2"/>
    <dgm:cxn modelId="{1A315E37-5862-471B-A2FE-CEBD4D3D7BCE}" type="presParOf" srcId="{52EB543D-2A2E-405D-A294-D9598396D444}" destId="{77743102-89DD-4CC5-B70F-38CA023D7623}" srcOrd="0" destOrd="0" presId="urn:microsoft.com/office/officeart/2005/8/layout/equation2"/>
    <dgm:cxn modelId="{F1AAC774-6016-4072-BF01-AC0B494C3ADC}" type="presParOf" srcId="{52EB543D-2A2E-405D-A294-D9598396D444}" destId="{395E059D-2E14-433C-B81F-07B0E746807D}" srcOrd="1" destOrd="0" presId="urn:microsoft.com/office/officeart/2005/8/layout/equation2"/>
    <dgm:cxn modelId="{1E686309-C9DF-423E-8E66-62DAEFF4FD1E}" type="presParOf" srcId="{52EB543D-2A2E-405D-A294-D9598396D444}" destId="{F0AFB40A-C292-4B5E-ACAE-C6C13D0F55F4}" srcOrd="2" destOrd="0" presId="urn:microsoft.com/office/officeart/2005/8/layout/equation2"/>
    <dgm:cxn modelId="{18C044BF-FE8B-4746-AB37-0A987DE15019}" type="presParOf" srcId="{52EB543D-2A2E-405D-A294-D9598396D444}" destId="{9E1A1A5E-FD3B-41C5-8991-408E0B1CB476}" srcOrd="3" destOrd="0" presId="urn:microsoft.com/office/officeart/2005/8/layout/equation2"/>
    <dgm:cxn modelId="{1C5F4B00-5CE0-4AD1-B241-6696B4A59B27}" type="presParOf" srcId="{52EB543D-2A2E-405D-A294-D9598396D444}" destId="{18425143-86F7-4072-B44B-B6533BA12B0A}" srcOrd="4" destOrd="0" presId="urn:microsoft.com/office/officeart/2005/8/layout/equation2"/>
    <dgm:cxn modelId="{B4A22E54-6005-40F6-B728-44860C9E8C22}" type="presParOf" srcId="{3566774A-E412-45AE-96AB-CDEF5E4F0BD7}" destId="{21F2F014-DD5E-478D-819E-F9720F9922C2}" srcOrd="1" destOrd="0" presId="urn:microsoft.com/office/officeart/2005/8/layout/equation2"/>
    <dgm:cxn modelId="{067D4D65-841A-4744-83F3-BDFB8BE52CD0}" type="presParOf" srcId="{21F2F014-DD5E-478D-819E-F9720F9922C2}" destId="{A9FCDE10-A42B-477F-A498-F9F5B307CBD5}" srcOrd="0" destOrd="0" presId="urn:microsoft.com/office/officeart/2005/8/layout/equation2"/>
    <dgm:cxn modelId="{43877C68-06B6-417A-9E5E-3539B66796E8}" type="presParOf" srcId="{3566774A-E412-45AE-96AB-CDEF5E4F0BD7}" destId="{A69FA662-5FCE-4B8A-BBC4-2D7EF59A92B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FCA47-171E-4309-A63D-4E5A26204211}" type="doc">
      <dgm:prSet loTypeId="urn:microsoft.com/office/officeart/2005/8/layout/equation2" loCatId="process" qsTypeId="urn:microsoft.com/office/officeart/2005/8/quickstyle/simple1" qsCatId="simple" csTypeId="urn:microsoft.com/office/officeart/2005/8/colors/accent2_1" csCatId="accent2" phldr="1"/>
      <dgm:spPr/>
    </dgm:pt>
    <dgm:pt modelId="{E95E65FD-FE8F-4F33-86D9-88DD6EC0A0F6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স্থলজ বাস্তুতন্ত্র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953B78A2-79A1-4769-B985-FABC555D2D84}" type="parTrans" cxnId="{96715931-E420-4D1C-A266-2800992DA0A5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5F75683-D6F0-4980-A67C-DFFC3DDEC5A7}" type="sibTrans" cxnId="{96715931-E420-4D1C-A266-2800992DA0A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E7183F47-AF33-4995-9317-D0D812968521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জলজ বাস্তুতন্ত্র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2F5CE915-8446-46DC-9150-2711BEC99D0C}" type="parTrans" cxnId="{1D0FFBA6-6439-4A9E-B86A-D7CD62B2759E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67C050AC-B8C6-4C35-8421-2CF4E9E46FFD}" type="sibTrans" cxnId="{1D0FFBA6-6439-4A9E-B86A-D7CD62B2759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FE1E58A4-5D3A-414A-9329-AB688D84B403}">
      <dgm:prSet phldrT="[Text]"/>
      <dgm:spPr/>
      <dgm:t>
        <a:bodyPr/>
        <a:lstStyle/>
        <a:p>
          <a:r>
            <a:rPr lang="bn-BD" dirty="0" smtClean="0">
              <a:latin typeface="Nikosh" pitchFamily="2" charset="0"/>
              <a:cs typeface="Nikosh" pitchFamily="2" charset="0"/>
            </a:rPr>
            <a:t>বাস্তুতন্ত্র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EAF5EC7C-6A8D-4FC9-AFA6-0CEC6082C4B0}" type="parTrans" cxnId="{628469EB-DA9D-4B81-BE39-FD47EA06A6E4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F6D6466E-8372-419D-BCC7-7272D71A0493}" type="sibTrans" cxnId="{628469EB-DA9D-4B81-BE39-FD47EA06A6E4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75E175A9-C0DD-44C9-BCB0-631FCA460417}" type="pres">
      <dgm:prSet presAssocID="{90BFCA47-171E-4309-A63D-4E5A26204211}" presName="Name0" presStyleCnt="0">
        <dgm:presLayoutVars>
          <dgm:dir/>
          <dgm:resizeHandles val="exact"/>
        </dgm:presLayoutVars>
      </dgm:prSet>
      <dgm:spPr/>
    </dgm:pt>
    <dgm:pt modelId="{78EAD351-A3F9-4895-A7DA-B14C412E8B74}" type="pres">
      <dgm:prSet presAssocID="{90BFCA47-171E-4309-A63D-4E5A26204211}" presName="vNodes" presStyleCnt="0"/>
      <dgm:spPr/>
    </dgm:pt>
    <dgm:pt modelId="{7969FB2B-0616-4014-AE19-0C0A49658307}" type="pres">
      <dgm:prSet presAssocID="{E95E65FD-FE8F-4F33-86D9-88DD6EC0A0F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F2E11-09E8-41AA-BCC9-FB46FB3F7111}" type="pres">
      <dgm:prSet presAssocID="{E5F75683-D6F0-4980-A67C-DFFC3DDEC5A7}" presName="spacerT" presStyleCnt="0"/>
      <dgm:spPr/>
    </dgm:pt>
    <dgm:pt modelId="{14A82F78-1EBC-4CE9-893E-98A015A72A7F}" type="pres">
      <dgm:prSet presAssocID="{E5F75683-D6F0-4980-A67C-DFFC3DDEC5A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B813B35-82BC-43DC-BD37-2654BFD44BBF}" type="pres">
      <dgm:prSet presAssocID="{E5F75683-D6F0-4980-A67C-DFFC3DDEC5A7}" presName="spacerB" presStyleCnt="0"/>
      <dgm:spPr/>
    </dgm:pt>
    <dgm:pt modelId="{D5688D19-6628-466C-8257-395311B5A4AD}" type="pres">
      <dgm:prSet presAssocID="{E7183F47-AF33-4995-9317-D0D8129685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AD936-F0FA-4D59-BA3B-C66B65513958}" type="pres">
      <dgm:prSet presAssocID="{90BFCA47-171E-4309-A63D-4E5A26204211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E5AF1B27-029F-4C03-B536-1D3989B09ABF}" type="pres">
      <dgm:prSet presAssocID="{90BFCA47-171E-4309-A63D-4E5A2620421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1DFFB34-BB50-45DD-888D-6E20F7EC50AF}" type="pres">
      <dgm:prSet presAssocID="{90BFCA47-171E-4309-A63D-4E5A2620421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82E92B-AC87-45D1-8C02-8190E269D383}" type="presOf" srcId="{67C050AC-B8C6-4C35-8421-2CF4E9E46FFD}" destId="{E5AF1B27-029F-4C03-B536-1D3989B09ABF}" srcOrd="1" destOrd="0" presId="urn:microsoft.com/office/officeart/2005/8/layout/equation2"/>
    <dgm:cxn modelId="{2EEA45DD-0AEB-46FD-89A2-C6F7B8D4BEB6}" type="presOf" srcId="{90BFCA47-171E-4309-A63D-4E5A26204211}" destId="{75E175A9-C0DD-44C9-BCB0-631FCA460417}" srcOrd="0" destOrd="0" presId="urn:microsoft.com/office/officeart/2005/8/layout/equation2"/>
    <dgm:cxn modelId="{1D0FFBA6-6439-4A9E-B86A-D7CD62B2759E}" srcId="{90BFCA47-171E-4309-A63D-4E5A26204211}" destId="{E7183F47-AF33-4995-9317-D0D812968521}" srcOrd="1" destOrd="0" parTransId="{2F5CE915-8446-46DC-9150-2711BEC99D0C}" sibTransId="{67C050AC-B8C6-4C35-8421-2CF4E9E46FFD}"/>
    <dgm:cxn modelId="{C6DBFD17-8D28-4957-BA85-35A34E68C3C9}" type="presOf" srcId="{FE1E58A4-5D3A-414A-9329-AB688D84B403}" destId="{E1DFFB34-BB50-45DD-888D-6E20F7EC50AF}" srcOrd="0" destOrd="0" presId="urn:microsoft.com/office/officeart/2005/8/layout/equation2"/>
    <dgm:cxn modelId="{2F30322B-EC33-450B-9A34-DA364D032750}" type="presOf" srcId="{E7183F47-AF33-4995-9317-D0D812968521}" destId="{D5688D19-6628-466C-8257-395311B5A4AD}" srcOrd="0" destOrd="0" presId="urn:microsoft.com/office/officeart/2005/8/layout/equation2"/>
    <dgm:cxn modelId="{04F0E5C8-89A7-47A0-994B-7B4DD7FE6252}" type="presOf" srcId="{E5F75683-D6F0-4980-A67C-DFFC3DDEC5A7}" destId="{14A82F78-1EBC-4CE9-893E-98A015A72A7F}" srcOrd="0" destOrd="0" presId="urn:microsoft.com/office/officeart/2005/8/layout/equation2"/>
    <dgm:cxn modelId="{96715931-E420-4D1C-A266-2800992DA0A5}" srcId="{90BFCA47-171E-4309-A63D-4E5A26204211}" destId="{E95E65FD-FE8F-4F33-86D9-88DD6EC0A0F6}" srcOrd="0" destOrd="0" parTransId="{953B78A2-79A1-4769-B985-FABC555D2D84}" sibTransId="{E5F75683-D6F0-4980-A67C-DFFC3DDEC5A7}"/>
    <dgm:cxn modelId="{628469EB-DA9D-4B81-BE39-FD47EA06A6E4}" srcId="{90BFCA47-171E-4309-A63D-4E5A26204211}" destId="{FE1E58A4-5D3A-414A-9329-AB688D84B403}" srcOrd="2" destOrd="0" parTransId="{EAF5EC7C-6A8D-4FC9-AFA6-0CEC6082C4B0}" sibTransId="{F6D6466E-8372-419D-BCC7-7272D71A0493}"/>
    <dgm:cxn modelId="{7B9B0A49-4177-4277-A9F2-260B35601783}" type="presOf" srcId="{E95E65FD-FE8F-4F33-86D9-88DD6EC0A0F6}" destId="{7969FB2B-0616-4014-AE19-0C0A49658307}" srcOrd="0" destOrd="0" presId="urn:microsoft.com/office/officeart/2005/8/layout/equation2"/>
    <dgm:cxn modelId="{609F529D-1D88-41A4-ABB7-C72AE94E350F}" type="presOf" srcId="{67C050AC-B8C6-4C35-8421-2CF4E9E46FFD}" destId="{E8EAD936-F0FA-4D59-BA3B-C66B65513958}" srcOrd="0" destOrd="0" presId="urn:microsoft.com/office/officeart/2005/8/layout/equation2"/>
    <dgm:cxn modelId="{BD825D98-F0F1-441E-8DF6-CB5C9A109100}" type="presParOf" srcId="{75E175A9-C0DD-44C9-BCB0-631FCA460417}" destId="{78EAD351-A3F9-4895-A7DA-B14C412E8B74}" srcOrd="0" destOrd="0" presId="urn:microsoft.com/office/officeart/2005/8/layout/equation2"/>
    <dgm:cxn modelId="{D76272E0-86F4-4A03-A12B-427EF5EE3537}" type="presParOf" srcId="{78EAD351-A3F9-4895-A7DA-B14C412E8B74}" destId="{7969FB2B-0616-4014-AE19-0C0A49658307}" srcOrd="0" destOrd="0" presId="urn:microsoft.com/office/officeart/2005/8/layout/equation2"/>
    <dgm:cxn modelId="{176083C1-E6CD-48C1-AB77-D12DAA4192D5}" type="presParOf" srcId="{78EAD351-A3F9-4895-A7DA-B14C412E8B74}" destId="{D41F2E11-09E8-41AA-BCC9-FB46FB3F7111}" srcOrd="1" destOrd="0" presId="urn:microsoft.com/office/officeart/2005/8/layout/equation2"/>
    <dgm:cxn modelId="{49037B0E-5C81-4B04-93C6-702846FF1EE4}" type="presParOf" srcId="{78EAD351-A3F9-4895-A7DA-B14C412E8B74}" destId="{14A82F78-1EBC-4CE9-893E-98A015A72A7F}" srcOrd="2" destOrd="0" presId="urn:microsoft.com/office/officeart/2005/8/layout/equation2"/>
    <dgm:cxn modelId="{7D142DE1-3DA6-4B16-BDB7-71D99F92DF76}" type="presParOf" srcId="{78EAD351-A3F9-4895-A7DA-B14C412E8B74}" destId="{5B813B35-82BC-43DC-BD37-2654BFD44BBF}" srcOrd="3" destOrd="0" presId="urn:microsoft.com/office/officeart/2005/8/layout/equation2"/>
    <dgm:cxn modelId="{291FDD4A-9F60-48B8-A9E5-A70E28E14C12}" type="presParOf" srcId="{78EAD351-A3F9-4895-A7DA-B14C412E8B74}" destId="{D5688D19-6628-466C-8257-395311B5A4AD}" srcOrd="4" destOrd="0" presId="urn:microsoft.com/office/officeart/2005/8/layout/equation2"/>
    <dgm:cxn modelId="{F3AC7063-3E8A-4225-BBEB-AE426B301EB0}" type="presParOf" srcId="{75E175A9-C0DD-44C9-BCB0-631FCA460417}" destId="{E8EAD936-F0FA-4D59-BA3B-C66B65513958}" srcOrd="1" destOrd="0" presId="urn:microsoft.com/office/officeart/2005/8/layout/equation2"/>
    <dgm:cxn modelId="{A2C327D6-95A9-4B0F-98CB-AEA34B7252AA}" type="presParOf" srcId="{E8EAD936-F0FA-4D59-BA3B-C66B65513958}" destId="{E5AF1B27-029F-4C03-B536-1D3989B09ABF}" srcOrd="0" destOrd="0" presId="urn:microsoft.com/office/officeart/2005/8/layout/equation2"/>
    <dgm:cxn modelId="{BA4EE89E-0E81-4752-9CE3-B52D12C6BC35}" type="presParOf" srcId="{75E175A9-C0DD-44C9-BCB0-631FCA460417}" destId="{E1DFFB34-BB50-45DD-888D-6E20F7EC50A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A198E-540D-4D69-BCF2-A64CE602F9F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F368BF-B9F9-4B16-9488-1A31C55C900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5400" b="1" dirty="0" smtClean="0">
              <a:latin typeface="Nikosh" pitchFamily="2" charset="0"/>
              <a:cs typeface="Nikosh" pitchFamily="2" charset="0"/>
            </a:rPr>
            <a:t>খাদ্য শৃঙ্খল </a:t>
          </a:r>
          <a:endParaRPr lang="en-US" sz="5400" b="1" dirty="0"/>
        </a:p>
      </dgm:t>
    </dgm:pt>
    <dgm:pt modelId="{3BEFA13C-3FD7-4297-A4E3-B9A1F12C38F4}" type="parTrans" cxnId="{75D0A713-8D63-43DD-A3A3-69F4E994F087}">
      <dgm:prSet/>
      <dgm:spPr/>
      <dgm:t>
        <a:bodyPr/>
        <a:lstStyle/>
        <a:p>
          <a:endParaRPr lang="en-US"/>
        </a:p>
      </dgm:t>
    </dgm:pt>
    <dgm:pt modelId="{5B8CEA1D-8109-4949-B8AA-183AA3EA4A53}" type="sibTrans" cxnId="{75D0A713-8D63-43DD-A3A3-69F4E994F08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81ED7D8-6C1A-49B9-BABA-BEBCB36FBB28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sz="54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খাদ্যজাল</a:t>
          </a:r>
          <a:endParaRPr lang="en-US" sz="5400" b="1" dirty="0">
            <a:solidFill>
              <a:schemeClr val="tx1"/>
            </a:solidFill>
          </a:endParaRPr>
        </a:p>
      </dgm:t>
    </dgm:pt>
    <dgm:pt modelId="{8470D956-E5EC-40D8-B136-E3E9B24CCD39}" type="parTrans" cxnId="{95575752-7FBD-4A76-8C99-18B7C2417B38}">
      <dgm:prSet/>
      <dgm:spPr/>
      <dgm:t>
        <a:bodyPr/>
        <a:lstStyle/>
        <a:p>
          <a:endParaRPr lang="en-US"/>
        </a:p>
      </dgm:t>
    </dgm:pt>
    <dgm:pt modelId="{4E54BD13-FA44-444F-8616-FE41136F69A1}" type="sibTrans" cxnId="{95575752-7FBD-4A76-8C99-18B7C2417B38}">
      <dgm:prSet/>
      <dgm:spPr/>
      <dgm:t>
        <a:bodyPr/>
        <a:lstStyle/>
        <a:p>
          <a:endParaRPr lang="en-US"/>
        </a:p>
      </dgm:t>
    </dgm:pt>
    <dgm:pt modelId="{9CEA0506-A5E1-4CB4-8FF3-4A9AC4CEAB43}" type="pres">
      <dgm:prSet presAssocID="{7F9A198E-540D-4D69-BCF2-A64CE602F9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867BD-C514-48C2-9B55-BDB3FCEFE3DD}" type="pres">
      <dgm:prSet presAssocID="{DCF368BF-B9F9-4B16-9488-1A31C55C9006}" presName="composite" presStyleCnt="0"/>
      <dgm:spPr/>
    </dgm:pt>
    <dgm:pt modelId="{905DE0AF-863E-4432-811A-B8C5BDBBBB2E}" type="pres">
      <dgm:prSet presAssocID="{DCF368BF-B9F9-4B16-9488-1A31C55C900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89D17-5E3D-4A09-ADC8-168786197CC5}" type="pres">
      <dgm:prSet presAssocID="{DCF368BF-B9F9-4B16-9488-1A31C55C9006}" presName="parSh" presStyleLbl="node1" presStyleIdx="0" presStyleCnt="2" custLinFactNeighborX="-116" custLinFactNeighborY="-20850"/>
      <dgm:spPr/>
      <dgm:t>
        <a:bodyPr/>
        <a:lstStyle/>
        <a:p>
          <a:endParaRPr lang="en-US"/>
        </a:p>
      </dgm:t>
    </dgm:pt>
    <dgm:pt modelId="{69B28CB2-2FB0-4C5E-A1BE-B4DAAB973597}" type="pres">
      <dgm:prSet presAssocID="{DCF368BF-B9F9-4B16-9488-1A31C55C9006}" presName="desTx" presStyleLbl="fgAcc1" presStyleIdx="0" presStyleCnt="2" custScaleX="94037" custScaleY="87598" custLinFactNeighborX="-16290" custLinFactNeighborY="1932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/>
      </dgm:spPr>
      <dgm:t>
        <a:bodyPr/>
        <a:lstStyle/>
        <a:p>
          <a:endParaRPr lang="en-US"/>
        </a:p>
      </dgm:t>
    </dgm:pt>
    <dgm:pt modelId="{98CDD003-33E6-4EEB-BC7F-992BBC07BFF8}" type="pres">
      <dgm:prSet presAssocID="{5B8CEA1D-8109-4949-B8AA-183AA3EA4A53}" presName="sibTrans" presStyleLbl="sibTrans2D1" presStyleIdx="0" presStyleCnt="1"/>
      <dgm:spPr/>
      <dgm:t>
        <a:bodyPr/>
        <a:lstStyle/>
        <a:p>
          <a:endParaRPr lang="en-US"/>
        </a:p>
      </dgm:t>
    </dgm:pt>
    <dgm:pt modelId="{ADA9CC7E-581F-4000-BF95-3891EB0E6882}" type="pres">
      <dgm:prSet presAssocID="{5B8CEA1D-8109-4949-B8AA-183AA3EA4A53}" presName="connTx" presStyleLbl="sibTrans2D1" presStyleIdx="0" presStyleCnt="1"/>
      <dgm:spPr/>
      <dgm:t>
        <a:bodyPr/>
        <a:lstStyle/>
        <a:p>
          <a:endParaRPr lang="en-US"/>
        </a:p>
      </dgm:t>
    </dgm:pt>
    <dgm:pt modelId="{70E96900-B94F-45C1-A05E-4FEA20F19665}" type="pres">
      <dgm:prSet presAssocID="{D81ED7D8-6C1A-49B9-BABA-BEBCB36FBB28}" presName="composite" presStyleCnt="0"/>
      <dgm:spPr/>
    </dgm:pt>
    <dgm:pt modelId="{87ABAD3C-D910-4337-A97D-8BD799E99768}" type="pres">
      <dgm:prSet presAssocID="{D81ED7D8-6C1A-49B9-BABA-BEBCB36FBB2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2B5B3-C8DA-4B9B-B16D-8348522F7108}" type="pres">
      <dgm:prSet presAssocID="{D81ED7D8-6C1A-49B9-BABA-BEBCB36FBB28}" presName="parSh" presStyleLbl="node1" presStyleIdx="1" presStyleCnt="2" custLinFactNeighborX="5394" custLinFactNeighborY="-23347"/>
      <dgm:spPr/>
      <dgm:t>
        <a:bodyPr/>
        <a:lstStyle/>
        <a:p>
          <a:endParaRPr lang="en-US"/>
        </a:p>
      </dgm:t>
    </dgm:pt>
    <dgm:pt modelId="{961EF8A1-98F9-4D9F-97C7-0F79BC3DCA12}" type="pres">
      <dgm:prSet presAssocID="{D81ED7D8-6C1A-49B9-BABA-BEBCB36FBB28}" presName="desTx" presStyleLbl="fgAcc1" presStyleIdx="1" presStyleCnt="2" custScaleY="79932" custLinFactNeighborX="-15088" custLinFactNeighborY="1150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endParaRPr lang="en-US"/>
        </a:p>
      </dgm:t>
    </dgm:pt>
  </dgm:ptLst>
  <dgm:cxnLst>
    <dgm:cxn modelId="{4A2757B6-E5F8-461D-BB05-B7745BFDC034}" type="presOf" srcId="{DCF368BF-B9F9-4B16-9488-1A31C55C9006}" destId="{1B089D17-5E3D-4A09-ADC8-168786197CC5}" srcOrd="1" destOrd="0" presId="urn:microsoft.com/office/officeart/2005/8/layout/process3"/>
    <dgm:cxn modelId="{52945497-5155-4B81-B576-D7BDA5DF2818}" type="presOf" srcId="{5B8CEA1D-8109-4949-B8AA-183AA3EA4A53}" destId="{98CDD003-33E6-4EEB-BC7F-992BBC07BFF8}" srcOrd="0" destOrd="0" presId="urn:microsoft.com/office/officeart/2005/8/layout/process3"/>
    <dgm:cxn modelId="{95575752-7FBD-4A76-8C99-18B7C2417B38}" srcId="{7F9A198E-540D-4D69-BCF2-A64CE602F9FA}" destId="{D81ED7D8-6C1A-49B9-BABA-BEBCB36FBB28}" srcOrd="1" destOrd="0" parTransId="{8470D956-E5EC-40D8-B136-E3E9B24CCD39}" sibTransId="{4E54BD13-FA44-444F-8616-FE41136F69A1}"/>
    <dgm:cxn modelId="{75D0A713-8D63-43DD-A3A3-69F4E994F087}" srcId="{7F9A198E-540D-4D69-BCF2-A64CE602F9FA}" destId="{DCF368BF-B9F9-4B16-9488-1A31C55C9006}" srcOrd="0" destOrd="0" parTransId="{3BEFA13C-3FD7-4297-A4E3-B9A1F12C38F4}" sibTransId="{5B8CEA1D-8109-4949-B8AA-183AA3EA4A53}"/>
    <dgm:cxn modelId="{2BC0F2CF-8FDF-4646-B8B8-A1BB93146689}" type="presOf" srcId="{D81ED7D8-6C1A-49B9-BABA-BEBCB36FBB28}" destId="{87ABAD3C-D910-4337-A97D-8BD799E99768}" srcOrd="0" destOrd="0" presId="urn:microsoft.com/office/officeart/2005/8/layout/process3"/>
    <dgm:cxn modelId="{D4683829-9C31-4BD2-8F76-8F0AE231B846}" type="presOf" srcId="{5B8CEA1D-8109-4949-B8AA-183AA3EA4A53}" destId="{ADA9CC7E-581F-4000-BF95-3891EB0E6882}" srcOrd="1" destOrd="0" presId="urn:microsoft.com/office/officeart/2005/8/layout/process3"/>
    <dgm:cxn modelId="{21D57ED2-D8CE-48BA-AEA5-AC355F9A6A2C}" type="presOf" srcId="{DCF368BF-B9F9-4B16-9488-1A31C55C9006}" destId="{905DE0AF-863E-4432-811A-B8C5BDBBBB2E}" srcOrd="0" destOrd="0" presId="urn:microsoft.com/office/officeart/2005/8/layout/process3"/>
    <dgm:cxn modelId="{7C7F9E68-5EA7-4481-AE18-FED9A6DADA14}" type="presOf" srcId="{D81ED7D8-6C1A-49B9-BABA-BEBCB36FBB28}" destId="{79D2B5B3-C8DA-4B9B-B16D-8348522F7108}" srcOrd="1" destOrd="0" presId="urn:microsoft.com/office/officeart/2005/8/layout/process3"/>
    <dgm:cxn modelId="{CCF1C3C1-037E-4EE4-9196-0F12E929104B}" type="presOf" srcId="{7F9A198E-540D-4D69-BCF2-A64CE602F9FA}" destId="{9CEA0506-A5E1-4CB4-8FF3-4A9AC4CEAB43}" srcOrd="0" destOrd="0" presId="urn:microsoft.com/office/officeart/2005/8/layout/process3"/>
    <dgm:cxn modelId="{414C5DFE-F452-488C-A2A5-C766DECFC3E6}" type="presParOf" srcId="{9CEA0506-A5E1-4CB4-8FF3-4A9AC4CEAB43}" destId="{3CC867BD-C514-48C2-9B55-BDB3FCEFE3DD}" srcOrd="0" destOrd="0" presId="urn:microsoft.com/office/officeart/2005/8/layout/process3"/>
    <dgm:cxn modelId="{01C50DCC-72A6-43A8-A5F7-2301A5BEE4FC}" type="presParOf" srcId="{3CC867BD-C514-48C2-9B55-BDB3FCEFE3DD}" destId="{905DE0AF-863E-4432-811A-B8C5BDBBBB2E}" srcOrd="0" destOrd="0" presId="urn:microsoft.com/office/officeart/2005/8/layout/process3"/>
    <dgm:cxn modelId="{6CAD13EE-D7B4-49B3-84AE-CE335EC97A5C}" type="presParOf" srcId="{3CC867BD-C514-48C2-9B55-BDB3FCEFE3DD}" destId="{1B089D17-5E3D-4A09-ADC8-168786197CC5}" srcOrd="1" destOrd="0" presId="urn:microsoft.com/office/officeart/2005/8/layout/process3"/>
    <dgm:cxn modelId="{08100C2F-9583-4324-A31A-0D8279F85DB7}" type="presParOf" srcId="{3CC867BD-C514-48C2-9B55-BDB3FCEFE3DD}" destId="{69B28CB2-2FB0-4C5E-A1BE-B4DAAB973597}" srcOrd="2" destOrd="0" presId="urn:microsoft.com/office/officeart/2005/8/layout/process3"/>
    <dgm:cxn modelId="{A74B0A82-BB10-4D09-8604-72533FCDE4B8}" type="presParOf" srcId="{9CEA0506-A5E1-4CB4-8FF3-4A9AC4CEAB43}" destId="{98CDD003-33E6-4EEB-BC7F-992BBC07BFF8}" srcOrd="1" destOrd="0" presId="urn:microsoft.com/office/officeart/2005/8/layout/process3"/>
    <dgm:cxn modelId="{49BA7729-A9DD-4F9E-BEFB-177818F68E29}" type="presParOf" srcId="{98CDD003-33E6-4EEB-BC7F-992BBC07BFF8}" destId="{ADA9CC7E-581F-4000-BF95-3891EB0E6882}" srcOrd="0" destOrd="0" presId="urn:microsoft.com/office/officeart/2005/8/layout/process3"/>
    <dgm:cxn modelId="{68909A9D-C7F8-488F-815B-7F2A4CBB18D9}" type="presParOf" srcId="{9CEA0506-A5E1-4CB4-8FF3-4A9AC4CEAB43}" destId="{70E96900-B94F-45C1-A05E-4FEA20F19665}" srcOrd="2" destOrd="0" presId="urn:microsoft.com/office/officeart/2005/8/layout/process3"/>
    <dgm:cxn modelId="{D621C6E8-CC0A-44F0-816E-6E923F97D826}" type="presParOf" srcId="{70E96900-B94F-45C1-A05E-4FEA20F19665}" destId="{87ABAD3C-D910-4337-A97D-8BD799E99768}" srcOrd="0" destOrd="0" presId="urn:microsoft.com/office/officeart/2005/8/layout/process3"/>
    <dgm:cxn modelId="{70EAC778-0D88-4851-877C-5A396E0DE5EB}" type="presParOf" srcId="{70E96900-B94F-45C1-A05E-4FEA20F19665}" destId="{79D2B5B3-C8DA-4B9B-B16D-8348522F7108}" srcOrd="1" destOrd="0" presId="urn:microsoft.com/office/officeart/2005/8/layout/process3"/>
    <dgm:cxn modelId="{6BBD4191-D08C-4998-B837-FE805605A252}" type="presParOf" srcId="{70E96900-B94F-45C1-A05E-4FEA20F19665}" destId="{961EF8A1-98F9-4D9F-97C7-0F79BC3DCA1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43102-89DD-4CC5-B70F-38CA023D7623}">
      <dsp:nvSpPr>
        <dsp:cNvPr id="0" name=""/>
        <dsp:cNvSpPr/>
      </dsp:nvSpPr>
      <dsp:spPr>
        <a:xfrm>
          <a:off x="117580" y="290593"/>
          <a:ext cx="2542701" cy="18044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" pitchFamily="2" charset="0"/>
              <a:cs typeface="Nikosh" pitchFamily="2" charset="0"/>
            </a:rPr>
            <a:t>অজীব উপাদান</a:t>
          </a:r>
        </a:p>
      </dsp:txBody>
      <dsp:txXfrm>
        <a:off x="489950" y="554848"/>
        <a:ext cx="1797961" cy="1275937"/>
      </dsp:txXfrm>
    </dsp:sp>
    <dsp:sp modelId="{F0AFB40A-C292-4B5E-ACAE-C6C13D0F55F4}">
      <dsp:nvSpPr>
        <dsp:cNvPr id="0" name=""/>
        <dsp:cNvSpPr/>
      </dsp:nvSpPr>
      <dsp:spPr>
        <a:xfrm>
          <a:off x="750427" y="2219910"/>
          <a:ext cx="1046579" cy="104657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889151" y="2620122"/>
        <a:ext cx="769131" cy="246155"/>
      </dsp:txXfrm>
    </dsp:sp>
    <dsp:sp modelId="{18425143-86F7-4072-B44B-B6533BA12B0A}">
      <dsp:nvSpPr>
        <dsp:cNvPr id="0" name=""/>
        <dsp:cNvSpPr/>
      </dsp:nvSpPr>
      <dsp:spPr>
        <a:xfrm>
          <a:off x="32834" y="3413011"/>
          <a:ext cx="2481765" cy="180444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" pitchFamily="2" charset="0"/>
              <a:cs typeface="Nikosh" pitchFamily="2" charset="0"/>
            </a:rPr>
            <a:t>জীব উপাদান</a:t>
          </a:r>
          <a:endParaRPr lang="en-US" sz="3600" kern="1200" dirty="0"/>
        </a:p>
      </dsp:txBody>
      <dsp:txXfrm>
        <a:off x="396280" y="3677266"/>
        <a:ext cx="1754873" cy="1275937"/>
      </dsp:txXfrm>
    </dsp:sp>
    <dsp:sp modelId="{21F2F014-DD5E-478D-819E-F9720F9922C2}">
      <dsp:nvSpPr>
        <dsp:cNvPr id="0" name=""/>
        <dsp:cNvSpPr/>
      </dsp:nvSpPr>
      <dsp:spPr>
        <a:xfrm rot="21590890">
          <a:off x="2902146" y="2413597"/>
          <a:ext cx="512756" cy="6712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2902146" y="2548052"/>
        <a:ext cx="358929" cy="402752"/>
      </dsp:txXfrm>
    </dsp:sp>
    <dsp:sp modelId="{A69FA662-5FCE-4B8A-BBC4-2D7EF59A92B0}">
      <dsp:nvSpPr>
        <dsp:cNvPr id="0" name=""/>
        <dsp:cNvSpPr/>
      </dsp:nvSpPr>
      <dsp:spPr>
        <a:xfrm>
          <a:off x="3627737" y="938752"/>
          <a:ext cx="3608895" cy="360889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b="1" kern="1200" dirty="0" smtClean="0">
              <a:latin typeface="Nikosh" pitchFamily="2" charset="0"/>
              <a:cs typeface="Nikosh" pitchFamily="2" charset="0"/>
            </a:rPr>
            <a:t>বাস্তুতন্ত্রের উপাদান </a:t>
          </a:r>
          <a:endParaRPr lang="en-US" sz="6300" kern="1200" dirty="0"/>
        </a:p>
      </dsp:txBody>
      <dsp:txXfrm>
        <a:off x="4156247" y="1467262"/>
        <a:ext cx="2551875" cy="2551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jpg"/><Relationship Id="rId7" Type="http://schemas.openxmlformats.org/officeDocument/2006/relationships/image" Target="../media/image1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00200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30456" y="609600"/>
            <a:ext cx="2057400" cy="204701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0800000" flipH="1" flipV="1">
            <a:off x="3456709" y="72732"/>
            <a:ext cx="2133600" cy="197080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12923" y="3096494"/>
            <a:ext cx="1998518" cy="19119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04609" y="914400"/>
            <a:ext cx="2327564" cy="206432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45182" y="4762503"/>
            <a:ext cx="2057400" cy="197427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4762503"/>
            <a:ext cx="2327563" cy="197427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" y="2798620"/>
            <a:ext cx="2156113" cy="220980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32709" y="1371600"/>
            <a:ext cx="5181600" cy="4648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947" y="3172480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প্রাণহীন উপাদান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11455" y="2240511"/>
            <a:ext cx="1187603" cy="1193579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 smtClean="0">
                <a:solidFill>
                  <a:schemeClr val="bg1"/>
                </a:solidFill>
              </a:rPr>
              <a:t>বিভিন্ন উপাদান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525" y="92165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খণিজ লবণ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2636" y="251154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মাটি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0648" y="87347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আলো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3625" y="405245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পানি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8391" y="60198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বায়ু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1456" y="620446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তাপ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62" y="459736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আর্দ্রতা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5034 -0.21341 C 0.40642 -0.21341 0.53385 -0.0622 0.53385 0.12509 C 0.53385 0.31144 0.40642 0.46358 0.25034 0.46358 C 0.09409 0.46358 -0.03282 0.31144 -0.03282 0.12509 C -0.03282 -0.0622 0.09409 -0.21341 0.25034 -0.21341 Z " pathEditMode="relative" rAng="0" ptsTypes="fffff">
                                      <p:cBhvr>
                                        <p:cTn id="4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3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380999"/>
            <a:ext cx="2819400" cy="354511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0400" y="533400"/>
            <a:ext cx="2971799" cy="32929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00800" y="533400"/>
            <a:ext cx="2623457" cy="3200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3244" y="5715573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জীবন্ত উপাদান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29657" y="3926113"/>
            <a:ext cx="0" cy="685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65143" y="3826328"/>
            <a:ext cx="0" cy="7456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77228" y="3926113"/>
            <a:ext cx="18143" cy="645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29656" y="4572000"/>
            <a:ext cx="630464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4381500" y="4784844"/>
            <a:ext cx="533400" cy="930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438400" y="609600"/>
            <a:ext cx="3581400" cy="137160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3048000" y="941456"/>
            <a:ext cx="2618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4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265159"/>
            <a:ext cx="7543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990600" y="3399194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বাস্তুতন্ত্রের উপাদান কয়টি ও কি কি তা লিখ।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0329" y="3399194"/>
            <a:ext cx="53340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029200"/>
            <a:ext cx="1661886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66188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3353325"/>
              </p:ext>
            </p:extLst>
          </p:nvPr>
        </p:nvGraphicFramePr>
        <p:xfrm>
          <a:off x="304800" y="152400"/>
          <a:ext cx="7239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68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71" y="6228376"/>
            <a:ext cx="503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চিত্রঃ পার্বত্য ও উপকূলীয় পরিবেশের বাস্তুতন্ত্র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838200"/>
            <a:ext cx="4336143" cy="50600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88542" y="824259"/>
            <a:ext cx="4571999" cy="50600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488542" y="4038600"/>
            <a:ext cx="1142999" cy="1295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4120" y="188684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নিচের ছবি দুটি লক্ষ্য কর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543" y="761999"/>
            <a:ext cx="4310743" cy="2870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82886" y="761999"/>
            <a:ext cx="4419600" cy="522242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2229" y="3774622"/>
            <a:ext cx="4122057" cy="220979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6157187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চিত্রঃ পুকুর, নদী ও সমুদ্রের বাস্তুতন্ত্র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8058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নিচের চিত্র তিনটি লক্ষ্য কর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84500" y="1028700"/>
            <a:ext cx="3048000" cy="11430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9742" y="1246257"/>
            <a:ext cx="1917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0000" y="3886200"/>
            <a:ext cx="6477000" cy="6463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4850" y="3886200"/>
            <a:ext cx="628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বাস্তুতন্ত্র কত প্রকার ও কি কি তা উল্লেখ কর।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2503" y="4074087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76594"/>
            <a:ext cx="2253343" cy="1698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3" y="5410200"/>
            <a:ext cx="1296576" cy="12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14514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7259467"/>
              </p:ext>
            </p:extLst>
          </p:nvPr>
        </p:nvGraphicFramePr>
        <p:xfrm>
          <a:off x="609600" y="304800"/>
          <a:ext cx="7010400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6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6215351"/>
            <a:ext cx="380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উপরের চিত্রে আমরা কি দেখতে পাচ্ছি?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50800"/>
            <a:ext cx="8763000" cy="596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6226629"/>
            <a:ext cx="390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উপরের চিত্রটিতে কি দেখা যাচ্ছে?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169570" y="206825"/>
            <a:ext cx="2286000" cy="106680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9543" y="447837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086" y="3200400"/>
            <a:ext cx="3228109" cy="311380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57171" y="3418476"/>
            <a:ext cx="5029200" cy="26776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মোঃ আব্দুস সালাম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সহকারি শিক্ষক (কৃষি)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ইটাউরি মহিলা আলিম মাদ্‌রাসা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বড়লেখা, মৌলভীবাজার।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মোবাইল নং-০১৬৮১-৫০২৫৯৩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ই-মেইলঃ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asalam</a:t>
            </a:r>
            <a:r>
              <a:rPr lang="en-GB" sz="2400" dirty="0" smtClean="0">
                <a:latin typeface="Nikosh" pitchFamily="2" charset="0"/>
                <a:cs typeface="Nikosh" pitchFamily="2" charset="0"/>
              </a:rPr>
              <a:t>422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@</a:t>
            </a:r>
            <a:r>
              <a:rPr lang="en-GB" sz="2400" dirty="0" smtClean="0">
                <a:latin typeface="Nikosh" pitchFamily="2" charset="0"/>
                <a:cs typeface="Nikosh" pitchFamily="2" charset="0"/>
              </a:rPr>
              <a:t>g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mail.com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2127" y="2133600"/>
            <a:ext cx="2611612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আই.ডি নং-৪৩-এ-১২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197"/>
            <a:ext cx="1065483" cy="1065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4425"/>
            <a:ext cx="1143002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914400"/>
            <a:ext cx="2590800" cy="1447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7322" y="1253579"/>
            <a:ext cx="2047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343400"/>
            <a:ext cx="7162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itchFamily="2" charset="0"/>
                <a:cs typeface="Nikosh" pitchFamily="2" charset="0"/>
              </a:rPr>
              <a:t>বাস্তুতন্ত্রের খাদ্য শৃঙ্খল ও খাদ্যজাল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ব্যাখ্যা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55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285867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90800" y="228599"/>
            <a:ext cx="3505200" cy="14478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475" y="2286000"/>
            <a:ext cx="6265049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১। বাস্তুতন্ত্র কি?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২। বাস্তুতন্ত্রের উপাদান কয়টি 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৩। মানুষ বাস্তুতন্ত্রের কোন উপাদানের মধ্যে পড়ে?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৪। কয়েকটি সর্বভূক প্রাণীর নাম বল। </a:t>
            </a:r>
          </a:p>
          <a:p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8"/>
            <a:ext cx="1997848" cy="1981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357"/>
            <a:ext cx="1997848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" y="5638800"/>
            <a:ext cx="1187122" cy="1177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24" y="5638799"/>
            <a:ext cx="1187122" cy="11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384441"/>
            <a:ext cx="2632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u="sng" dirty="0" smtClean="0"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54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472543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পরিবেশের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ভারসাম্য 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রক্ষায় বাস্তুতন্ত্রের ভূমিকা  সংক্ষেপে লিখে আনবে।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29" y="7257"/>
            <a:ext cx="891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60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60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সবাইকে আন্তরিক শুভেচ্ছা জানিয়ে আজকের পাঠদান এখানেই শেষ করছি।</a:t>
            </a:r>
          </a:p>
          <a:p>
            <a:endParaRPr lang="bn-BD" sz="4400" b="1" dirty="0">
              <a:latin typeface="Nikosh" pitchFamily="2" charset="0"/>
              <a:cs typeface="Nikosh" pitchFamily="2" charset="0"/>
            </a:endParaRPr>
          </a:p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                    </a:t>
            </a:r>
            <a:r>
              <a:rPr lang="bn-BD" sz="9600" b="1" dirty="0" smtClean="0">
                <a:latin typeface="Nikosh" pitchFamily="2" charset="0"/>
                <a:cs typeface="Nikosh" pitchFamily="2" charset="0"/>
              </a:rPr>
              <a:t>আল্লাহ্‌ হাফেজ</a:t>
            </a:r>
            <a:endParaRPr lang="en-US" sz="9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14600" y="228600"/>
            <a:ext cx="3238500" cy="1676400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68207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4991100" cy="2677656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bliqueBottomLef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শ্রেণিঃ অষ্টম</a:t>
            </a:r>
          </a:p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বিষয়ঃ বিজ্ঞান</a:t>
            </a:r>
          </a:p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অধ্যায়ঃ চতুর্দশ, পরিবেশ  এবং বাস্তুতন্ত্র</a:t>
            </a:r>
          </a:p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শিক্ষার্থী সংখ্যাঃ ৫০ জন</a:t>
            </a:r>
          </a:p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তারিখঃ ২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৯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-১২-২০১৫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2200"/>
            <a:ext cx="2971800" cy="31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538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6334780"/>
            <a:ext cx="41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উপরের চিত্রগুলো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ভাল করে লক্ষ্য কর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1"/>
            <a:ext cx="2819400" cy="30298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53100" y="-25400"/>
            <a:ext cx="3276600" cy="30552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2667000" cy="302985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08748" y="3237952"/>
            <a:ext cx="2820952" cy="270564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19400" y="3237952"/>
            <a:ext cx="3271863" cy="270564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770" y="3237952"/>
            <a:ext cx="2645229" cy="285804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52400"/>
            <a:ext cx="4267200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480444"/>
            <a:ext cx="31213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পাঠ ঘোষণা</a:t>
            </a:r>
            <a:endParaRPr lang="en-US" sz="6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057400"/>
            <a:ext cx="8534400" cy="4191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TextBox 5"/>
          <p:cNvSpPr txBox="1"/>
          <p:nvPr/>
        </p:nvSpPr>
        <p:spPr>
          <a:xfrm rot="21270856">
            <a:off x="3884580" y="3174749"/>
            <a:ext cx="4669841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" pitchFamily="2" charset="0"/>
                <a:cs typeface="Nikosh" pitchFamily="2" charset="0"/>
              </a:rPr>
              <a:t>বাস্তুতন্ত্র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195" y="2274440"/>
            <a:ext cx="73068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এই পাঠ শেষে শিক্ষার্থীরা-----</a:t>
            </a:r>
          </a:p>
          <a:p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বাস্তুতন্ত্র কাকে বলে তা বলতে পারবে।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বাস্তুতন্ত্রের উপাদান কয়টি ও কি কি তা লিখতে পারবে।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বাস্তুতন্ত্রের প্রকারভেদ উল্লেখ করতে পারবে।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 বাস্তুতন্ত্রের খাদ্য শৃঙ্খল ও খাদ্যজাল ব্যাখ্যা করতে পারবে।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8600" y="3512266"/>
            <a:ext cx="304800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" y="3974026"/>
            <a:ext cx="304800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4419600"/>
            <a:ext cx="304800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8600" y="4800600"/>
            <a:ext cx="304800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67400"/>
            <a:ext cx="8686799" cy="81381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5867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6854" y="6248400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উপরের চিত্রটি লক্ষ্য করে বল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-3629" y="29029"/>
            <a:ext cx="3966030" cy="332377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24400" y="29029"/>
            <a:ext cx="4419600" cy="355237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79386" y="3124200"/>
            <a:ext cx="4421414" cy="2895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1143000"/>
            <a:ext cx="4114800" cy="365760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50391" y="378928"/>
            <a:ext cx="3429000" cy="107921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8812" y="533813"/>
            <a:ext cx="209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091" y="3276600"/>
            <a:ext cx="3962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বাস্তুতন্ত্র কাকে বলে 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381000" y="5096546"/>
            <a:ext cx="8610600" cy="1524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391" y="5257800"/>
            <a:ext cx="830580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বাস্তুতন্ত্রঃ একটি পরিবেশের অজীব ও জীব উপাদান সমূহের মধ্যে পারস্পরিক ক্রিয়া,আদান-প্রদান ইত্যাদির  মাধ্যমে পরিবেশে যে তন্ত্র গড়ে উঠে তাকে বাস্তুতন্ত্র বলে।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00200" y="3352800"/>
            <a:ext cx="6858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285</Words>
  <Application>Microsoft Office PowerPoint</Application>
  <PresentationFormat>On-screen Show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abdus salam</dc:creator>
  <cp:lastModifiedBy>abdus salam</cp:lastModifiedBy>
  <cp:revision>152</cp:revision>
  <dcterms:created xsi:type="dcterms:W3CDTF">2006-08-16T00:00:00Z</dcterms:created>
  <dcterms:modified xsi:type="dcterms:W3CDTF">2015-12-31T13:36:48Z</dcterms:modified>
</cp:coreProperties>
</file>