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6" r:id="rId3"/>
    <p:sldId id="257" r:id="rId4"/>
    <p:sldId id="261" r:id="rId5"/>
    <p:sldId id="266" r:id="rId6"/>
    <p:sldId id="274" r:id="rId7"/>
    <p:sldId id="271" r:id="rId8"/>
    <p:sldId id="260" r:id="rId9"/>
    <p:sldId id="275" r:id="rId10"/>
    <p:sldId id="277" r:id="rId11"/>
    <p:sldId id="276" r:id="rId12"/>
    <p:sldId id="272" r:id="rId13"/>
    <p:sldId id="265" r:id="rId14"/>
    <p:sldId id="273" r:id="rId15"/>
    <p:sldId id="259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>
        <p:scale>
          <a:sx n="66" d="100"/>
          <a:sy n="66" d="100"/>
        </p:scale>
        <p:origin x="-1440" y="-15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3C3C-9786-41F6-9861-7605A75648FE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10A9-6CD7-4F3F-AC75-0FC63AD0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0A9-6CD7-4F3F-AC75-0FC63AD0C0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9988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64596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ধর্মপাশা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13.xml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yusufali926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520"/>
            <a:ext cx="9144000" cy="2380280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1524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34290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586966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2080"/>
            <a:ext cx="4548581" cy="2792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Action Button: Information 2">
            <a:hlinkClick r:id="rId4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5629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187005"/>
            <a:ext cx="7543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ওয়ার্কশিটে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বিয়োগ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29"/>
            <a:ext cx="9144000" cy="5629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1228" y="2376714"/>
            <a:ext cx="9144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75752"/>
            <a:ext cx="1124107" cy="400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55" y="2394858"/>
            <a:ext cx="96215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56" y="290286"/>
            <a:ext cx="8686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57" y="1600200"/>
            <a:ext cx="5397597" cy="3711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486400"/>
            <a:ext cx="4191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" y="1128681"/>
            <a:ext cx="8297433" cy="4942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43200" y="5818701"/>
            <a:ext cx="4191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091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124200" y="67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5334000"/>
            <a:ext cx="5410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-50840"/>
            <a:ext cx="212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01524"/>
            <a:ext cx="4774146" cy="4462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227" y="1716353"/>
            <a:ext cx="2438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ক. = 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1D1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4113" y="10045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818" y="10045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227" y="1716353"/>
            <a:ext cx="1676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1:D1</a:t>
            </a:r>
            <a:endParaRPr lang="en-US" sz="2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0027" y="1716353"/>
            <a:ext cx="2438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1:D1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6083" y="1716353"/>
            <a:ext cx="1480621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ঘ.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1*D1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7815" y="98058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4597" y="104417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680" y="2805005"/>
            <a:ext cx="8450920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হয়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3501610"/>
            <a:ext cx="14859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∏sum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2769" y="236496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8143" y="230991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2086" y="3516124"/>
            <a:ext cx="191640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∏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Autosum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9828" y="3516124"/>
            <a:ext cx="1765311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Autosum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1196" y="3516124"/>
            <a:ext cx="191220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Sum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70" y="229963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1827" y="229963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2400" y="4572000"/>
            <a:ext cx="3886200" cy="446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26546" y="5351655"/>
            <a:ext cx="17469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হোম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381688" y="41781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961827" y="420828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427" y="5351655"/>
            <a:ext cx="1676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ইনসার্ট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69146" y="5351655"/>
            <a:ext cx="15183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ফরমেট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21856" y="5351655"/>
            <a:ext cx="133634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ফর্মূলা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010027" y="413008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010027" y="413008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Information 32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0098" y="187870"/>
            <a:ext cx="397899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8" grpId="0"/>
      <p:bldP spid="19" grpId="0"/>
      <p:bldP spid="23" grpId="0"/>
      <p:bldP spid="24" grpId="0"/>
      <p:bldP spid="121" grpId="0"/>
      <p:bldP spid="122" grpId="0"/>
      <p:bldP spid="126" grpId="0"/>
      <p:bldP spid="127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7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2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32" y="1371600"/>
            <a:ext cx="6804468" cy="3386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72732" y="5373469"/>
            <a:ext cx="604246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514600" cy="822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7818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781800" y="1676400"/>
            <a:ext cx="1981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48006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48006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ঘোষণা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838200" y="3990833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28194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2849539" y="396695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8382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009" y="2609850"/>
            <a:ext cx="1883791" cy="310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17526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3048000" y="106680"/>
            <a:ext cx="3048000" cy="73152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946666"/>
            <a:ext cx="3810000" cy="4996934"/>
            <a:chOff x="533400" y="1207532"/>
            <a:chExt cx="3810000" cy="4996934"/>
          </a:xfrm>
          <a:scene3d>
            <a:camera prst="orthographicFront"/>
            <a:lightRig rig="threePt" dir="t"/>
          </a:scene3d>
        </p:grpSpPr>
        <p:grpSp>
          <p:nvGrpSpPr>
            <p:cNvPr id="4" name="Group 3"/>
            <p:cNvGrpSpPr/>
            <p:nvPr/>
          </p:nvGrpSpPr>
          <p:grpSpPr>
            <a:xfrm>
              <a:off x="533400" y="1207532"/>
              <a:ext cx="3810000" cy="4904234"/>
              <a:chOff x="533400" y="1344166"/>
              <a:chExt cx="3810000" cy="4904234"/>
            </a:xfrm>
          </p:grpSpPr>
          <p:sp>
            <p:nvSpPr>
              <p:cNvPr id="7" name="Snip Same Side Corner Rectangle 6"/>
              <p:cNvSpPr/>
              <p:nvPr/>
            </p:nvSpPr>
            <p:spPr>
              <a:xfrm>
                <a:off x="533400" y="2057400"/>
                <a:ext cx="3810000" cy="4191000"/>
              </a:xfrm>
              <a:prstGeom prst="snip2Same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>
                <a:off x="1143000" y="1344166"/>
                <a:ext cx="2514600" cy="609600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p3d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3400" y="4080808"/>
              <a:ext cx="3810000" cy="212365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ইউসুফ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ধর্মপাশা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সুনামগঞ্জ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E-mail-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2"/>
                </a:rPr>
                <a:t>nyusufali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926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2"/>
                </a:rPr>
                <a:t>@gmail.com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18486" y="914400"/>
            <a:ext cx="3815914" cy="5016263"/>
            <a:chOff x="4718486" y="1124405"/>
            <a:chExt cx="3815914" cy="5016263"/>
          </a:xfrm>
        </p:grpSpPr>
        <p:grpSp>
          <p:nvGrpSpPr>
            <p:cNvPr id="10" name="Group 9"/>
            <p:cNvGrpSpPr/>
            <p:nvPr/>
          </p:nvGrpSpPr>
          <p:grpSpPr>
            <a:xfrm>
              <a:off x="4724400" y="1124405"/>
              <a:ext cx="3810000" cy="4971595"/>
              <a:chOff x="4800600" y="1276805"/>
              <a:chExt cx="3810000" cy="4971595"/>
            </a:xfrm>
          </p:grpSpPr>
          <p:sp>
            <p:nvSpPr>
              <p:cNvPr id="12" name="Snip Same Side Corner Rectangle 11"/>
              <p:cNvSpPr/>
              <p:nvPr/>
            </p:nvSpPr>
            <p:spPr>
              <a:xfrm>
                <a:off x="4800600" y="2057400"/>
                <a:ext cx="3810000" cy="4191000"/>
              </a:xfrm>
              <a:prstGeom prst="snip2Same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 Diagonal Corner Rectangle 12"/>
              <p:cNvSpPr/>
              <p:nvPr/>
            </p:nvSpPr>
            <p:spPr>
              <a:xfrm>
                <a:off x="5448300" y="1276805"/>
                <a:ext cx="2514600" cy="609600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718486" y="4078565"/>
              <a:ext cx="3810000" cy="20621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৮ম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	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- 20-0১-২০১6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	৪0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1524000" cy="188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91" y="1950654"/>
            <a:ext cx="1401817" cy="1645525"/>
          </a:xfrm>
          <a:prstGeom prst="rect">
            <a:avLst/>
          </a:prstGeom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Information 18">
            <a:hlinkClick r:id="rId5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19063"/>
            <a:ext cx="670083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3235517" cy="185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200400" cy="1861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47063"/>
            <a:ext cx="3270635" cy="1867737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860">
            <a:off x="1621255" y="1179008"/>
            <a:ext cx="5083782" cy="4176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486" y="0"/>
            <a:ext cx="403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029200"/>
            <a:ext cx="6400800" cy="1142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Information 7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916"/>
            <a:ext cx="9144000" cy="6589432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 rot="442061">
            <a:off x="4308327" y="371262"/>
            <a:ext cx="2819400" cy="822960"/>
          </a:xfrm>
          <a:prstGeom prst="flowChartPunchedTap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952596">
            <a:off x="436257" y="1118056"/>
            <a:ext cx="3810000" cy="540841"/>
          </a:xfrm>
          <a:prstGeom prst="rect">
            <a:avLst/>
          </a:prstGeom>
          <a:ln/>
          <a:scene3d>
            <a:camera prst="obliqueBottom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605" y="2600980"/>
            <a:ext cx="543079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2000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605" y="3820180"/>
            <a:ext cx="718339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8605" y="4876800"/>
            <a:ext cx="725959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Information 15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72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178" y="1179493"/>
            <a:ext cx="797142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একেকটা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ওয়ার্কশিটে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বহুসংখ্যক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(Row)ও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(Column)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38" y="2514600"/>
            <a:ext cx="705246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9178" y="4953000"/>
            <a:ext cx="823812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ছেদকৃত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ঘরগুলোকে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(Cell)।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5529" y="304800"/>
            <a:ext cx="412387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" y="0"/>
            <a:ext cx="9067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057276"/>
            <a:ext cx="504826" cy="99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943099"/>
            <a:ext cx="2009776" cy="10477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52575" y="1905000"/>
            <a:ext cx="504825" cy="1619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267200" y="1752600"/>
            <a:ext cx="3962400" cy="2895600"/>
            <a:chOff x="4267200" y="1752600"/>
            <a:chExt cx="3962400" cy="2895600"/>
          </a:xfrm>
        </p:grpSpPr>
        <p:sp>
          <p:nvSpPr>
            <p:cNvPr id="10" name="Oval Callout 9"/>
            <p:cNvSpPr/>
            <p:nvPr/>
          </p:nvSpPr>
          <p:spPr>
            <a:xfrm>
              <a:off x="4267200" y="1752600"/>
              <a:ext cx="3962400" cy="2895600"/>
            </a:xfrm>
            <a:prstGeom prst="wedgeEllipseCallout">
              <a:avLst>
                <a:gd name="adj1" fmla="val -109352"/>
                <a:gd name="adj2" fmla="val -4024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2667000"/>
              <a:ext cx="304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D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কলাম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সমন্বয়ে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গঠিত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সেল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D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6" y="1926927"/>
            <a:ext cx="7288392" cy="2982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7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356" y="5678269"/>
            <a:ext cx="670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“?”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অ্যাড্রেসের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Information 8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551"/>
            <a:ext cx="9144000" cy="5496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514600"/>
            <a:ext cx="4114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352800"/>
            <a:ext cx="2743200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স্বয়ংক্রিয়ভাবে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ম্যানুয়ালী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344180"/>
            <a:ext cx="6553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551"/>
            <a:ext cx="9144000" cy="549644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33400" y="2590800"/>
            <a:ext cx="8153400" cy="1077218"/>
            <a:chOff x="609600" y="2580382"/>
            <a:chExt cx="8153400" cy="1077218"/>
          </a:xfrm>
        </p:grpSpPr>
        <p:sp>
          <p:nvSpPr>
            <p:cNvPr id="24" name="TextBox 23"/>
            <p:cNvSpPr txBox="1"/>
            <p:nvPr/>
          </p:nvSpPr>
          <p:spPr>
            <a:xfrm>
              <a:off x="609600" y="2580382"/>
              <a:ext cx="8153400" cy="10772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স্বয়ংক্রিয়ভাবে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যোগ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ফলাফল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সেলে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কারসর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নিয়ে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		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হয়।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124200"/>
              <a:ext cx="1752600" cy="4695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1219200"/>
            <a:ext cx="962891" cy="304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555366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362200" y="2362200"/>
            <a:ext cx="9906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22220"/>
            <a:ext cx="994179" cy="304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92" y="2362200"/>
            <a:ext cx="1305054" cy="36143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84" y="2362200"/>
            <a:ext cx="1272462" cy="3614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555366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62000" y="3219271"/>
            <a:ext cx="7772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ম্যানুয়ালি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1"/>
            <a:ext cx="9144000" cy="555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5484" y="2362200"/>
            <a:ext cx="977316" cy="3614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94230"/>
            <a:ext cx="990600" cy="316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51" y="2362200"/>
            <a:ext cx="1124149" cy="4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51267 0.180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49" grpId="0" animBg="1"/>
      <p:bldP spid="6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372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Ali</dc:creator>
  <cp:lastModifiedBy>ismail - [2010]</cp:lastModifiedBy>
  <cp:revision>205</cp:revision>
  <dcterms:created xsi:type="dcterms:W3CDTF">2006-08-16T00:00:00Z</dcterms:created>
  <dcterms:modified xsi:type="dcterms:W3CDTF">2016-01-21T01:44:21Z</dcterms:modified>
</cp:coreProperties>
</file>