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6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6540-9A76-4367-9A92-DFADF59FC992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676F-76FA-4670-819D-8CCA3740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2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6540-9A76-4367-9A92-DFADF59FC992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676F-76FA-4670-819D-8CCA3740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1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6540-9A76-4367-9A92-DFADF59FC992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676F-76FA-4670-819D-8CCA3740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9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6540-9A76-4367-9A92-DFADF59FC992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676F-76FA-4670-819D-8CCA3740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1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6540-9A76-4367-9A92-DFADF59FC992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676F-76FA-4670-819D-8CCA3740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7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6540-9A76-4367-9A92-DFADF59FC992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676F-76FA-4670-819D-8CCA3740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02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6540-9A76-4367-9A92-DFADF59FC992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676F-76FA-4670-819D-8CCA3740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9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6540-9A76-4367-9A92-DFADF59FC992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676F-76FA-4670-819D-8CCA3740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0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6540-9A76-4367-9A92-DFADF59FC992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676F-76FA-4670-819D-8CCA3740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1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6540-9A76-4367-9A92-DFADF59FC992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676F-76FA-4670-819D-8CCA3740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6540-9A76-4367-9A92-DFADF59FC992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676F-76FA-4670-819D-8CCA3740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9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66540-9A76-4367-9A92-DFADF59FC992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1676F-76FA-4670-819D-8CCA3740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1749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koshBAN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NikoshBAN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2015-12-20T07:58:21Z</dcterms:created>
  <dcterms:modified xsi:type="dcterms:W3CDTF">2015-12-20T08:01:47Z</dcterms:modified>
</cp:coreProperties>
</file>