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3DB11-E84B-4282-84BD-5DCAAF65D790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0AFDC-46EB-4BEE-AFB7-AE26929DBC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ITRCE\Desktop\jjj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057400"/>
            <a:ext cx="5410200" cy="35385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76400" y="685800"/>
            <a:ext cx="609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welcome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686800" cy="609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 do we observe 21 February as International Mother Language Day?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happened when Urdu was declared as the only state language of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pakistan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When the seeds of the Language Movement was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sown?410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153400" cy="495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Home work</a:t>
            </a:r>
          </a:p>
          <a:p>
            <a:pPr algn="ctr"/>
            <a:r>
              <a:rPr lang="en-US" sz="2800" dirty="0" smtClean="0"/>
              <a:t>Write a paragraph  about International Mother Language Day within 50 words.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762000"/>
            <a:ext cx="7086600" cy="495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Thank you very much </a:t>
            </a:r>
          </a:p>
          <a:p>
            <a:pPr algn="ctr"/>
            <a:r>
              <a:rPr lang="en-US" sz="4000" dirty="0" smtClean="0"/>
              <a:t>See you next class</a:t>
            </a:r>
            <a:endParaRPr lang="en-US" sz="40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762000"/>
            <a:ext cx="4572000" cy="1371600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Identity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2667000"/>
            <a:ext cx="5410200" cy="3962400"/>
          </a:xfrm>
          <a:prstGeom prst="roundRect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MD.DELWAR HOSSAIN</a:t>
            </a:r>
          </a:p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ASSITANT TEACHER</a:t>
            </a:r>
          </a:p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SOCIAL SCIENCE</a:t>
            </a:r>
          </a:p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DAUDPUR M-L HIGH SCHOOL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609600"/>
            <a:ext cx="7239000" cy="480060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Class: Ten</a:t>
            </a:r>
          </a:p>
          <a:p>
            <a:pPr algn="ctr"/>
            <a:r>
              <a:rPr lang="en-US" sz="4000" dirty="0" smtClean="0"/>
              <a:t>Subject: English First Paper</a:t>
            </a:r>
          </a:p>
          <a:p>
            <a:pPr algn="ctr"/>
            <a:r>
              <a:rPr lang="en-US" sz="4000" dirty="0" smtClean="0"/>
              <a:t>Time: 45 minutes</a:t>
            </a:r>
          </a:p>
          <a:p>
            <a:pPr algn="ctr"/>
            <a:r>
              <a:rPr lang="en-US" sz="4000" dirty="0" smtClean="0"/>
              <a:t>Date:12-05-2016</a:t>
            </a:r>
          </a:p>
          <a:p>
            <a:pPr algn="ctr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1066800"/>
            <a:ext cx="7391400" cy="4800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Unit: Three</a:t>
            </a:r>
          </a:p>
          <a:p>
            <a:pPr algn="ctr"/>
            <a:r>
              <a:rPr lang="en-US" sz="4000" dirty="0" smtClean="0"/>
              <a:t>Lesson:3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hid mi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"/>
            <a:ext cx="6096000" cy="4421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371600" y="4953000"/>
            <a:ext cx="6400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/>
              <a:t>What”s</a:t>
            </a:r>
            <a:r>
              <a:rPr lang="en-US" sz="2800" dirty="0" smtClean="0"/>
              <a:t> the picture about?</a:t>
            </a:r>
          </a:p>
          <a:p>
            <a:r>
              <a:rPr lang="en-US" sz="2800" dirty="0" smtClean="0"/>
              <a:t>Where do you think it is?</a:t>
            </a:r>
          </a:p>
          <a:p>
            <a:r>
              <a:rPr lang="en-US" sz="2800" dirty="0" smtClean="0"/>
              <a:t>Why was it built?</a:t>
            </a:r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838200"/>
            <a:ext cx="7924800" cy="304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International Mother Language Day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04800"/>
            <a:ext cx="8763000" cy="541020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Learning outcomes</a:t>
            </a:r>
          </a:p>
          <a:p>
            <a:pPr>
              <a:buFont typeface="Wingdings" pitchFamily="2" charset="2"/>
              <a:buChar char="v"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After we have studied this lesson, we will be able to</a:t>
            </a:r>
          </a:p>
          <a:p>
            <a:pPr>
              <a:buFont typeface="Wingdings" pitchFamily="2" charset="2"/>
              <a:buChar char="v"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Talk about events and festivals</a:t>
            </a:r>
          </a:p>
          <a:p>
            <a:pPr>
              <a:buFont typeface="Wingdings" pitchFamily="2" charset="2"/>
              <a:buChar char="v"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Explain about mother language day</a:t>
            </a:r>
          </a:p>
          <a:p>
            <a:pPr>
              <a:buFont typeface="Wingdings" pitchFamily="2" charset="2"/>
              <a:buChar char="v"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775882" y="1941250"/>
          <a:ext cx="4853517" cy="3392750"/>
        </p:xfrm>
        <a:graphic>
          <a:graphicData uri="http://schemas.openxmlformats.org/presentationml/2006/ole">
            <p:oleObj spid="_x0000_s3078" name="Packager Shell Object" showAsIcon="1" r:id="rId3" imgW="4072680" imgH="6076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458200" cy="6400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21 February is a memorable day in our national history. We observe the day every year 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 International Mother Language Day. The day  is a national holiday.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161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UITRCE</dc:creator>
  <cp:lastModifiedBy>UITRCE</cp:lastModifiedBy>
  <cp:revision>34</cp:revision>
  <dcterms:created xsi:type="dcterms:W3CDTF">2006-08-16T00:00:00Z</dcterms:created>
  <dcterms:modified xsi:type="dcterms:W3CDTF">2016-05-12T11:01:53Z</dcterms:modified>
</cp:coreProperties>
</file>