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72" r:id="rId5"/>
    <p:sldId id="270" r:id="rId6"/>
    <p:sldId id="280" r:id="rId7"/>
    <p:sldId id="271" r:id="rId8"/>
    <p:sldId id="278" r:id="rId9"/>
    <p:sldId id="273" r:id="rId10"/>
    <p:sldId id="279" r:id="rId11"/>
    <p:sldId id="275" r:id="rId12"/>
    <p:sldId id="264" r:id="rId13"/>
    <p:sldId id="276" r:id="rId14"/>
    <p:sldId id="265" r:id="rId15"/>
    <p:sldId id="277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F47E3-B979-460E-A907-7A6AF88841F5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1904B-CD79-4B8D-A8AD-7A5BE15C2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7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398"/>
            <a:ext cx="7086600" cy="22159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স্বাগতম</a:t>
            </a:r>
            <a:endParaRPr lang="en-US" sz="13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514600"/>
            <a:ext cx="7286625" cy="4015502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346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41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115642" cy="4953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65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115642" cy="5029200"/>
          </a:xfrm>
          <a:prstGeom prst="rect">
            <a:avLst/>
          </a:prstGeom>
          <a:ln w="28575" cap="sq" cmpd="thickThin">
            <a:solidFill>
              <a:srgbClr val="5B9BD5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/>
          <a:stretch/>
        </p:blipFill>
        <p:spPr>
          <a:xfrm>
            <a:off x="4572000" y="758952"/>
            <a:ext cx="4343400" cy="5032248"/>
          </a:xfrm>
          <a:prstGeom prst="rect">
            <a:avLst/>
          </a:prstGeom>
          <a:ln w="38100" cap="sq" cmpd="thickThin">
            <a:solidFill>
              <a:srgbClr val="E7E6E6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12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1" y="2819400"/>
            <a:ext cx="8077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তিতুমীরের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নিঃস্ব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মানুষেরা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সাড়া দেন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19350" y="762000"/>
            <a:ext cx="3886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3657599" cy="3048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609600"/>
            <a:ext cx="4419600" cy="3048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382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3662541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1143000" lvl="1" indent="-68580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ইংরেজদের নীল কুঠি কোথায় ছিল ?</a:t>
            </a:r>
          </a:p>
          <a:p>
            <a:pPr marL="1143000" lvl="1" indent="-685800">
              <a:buFont typeface="Wingdings" pitchFamily="2" charset="2"/>
              <a:buChar char="Ø"/>
            </a:pP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ইংরেজদের অত্যাচারের ৪টি কারণ লিখ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895599" y="1238250"/>
            <a:ext cx="3158835" cy="762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শ্রেণির কাজ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1066800"/>
            <a:ext cx="2667000" cy="838200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708880"/>
            <a:ext cx="662940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/>
              <a:t>নীল বিদ্রোহ কী 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নীল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বিদ্রোহের প্রবাদ পুরুষের নাম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bn-BD" sz="32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/>
              <a:t>তিতুমীরের ডাকে কারা সাড়া দেন ?</a:t>
            </a:r>
          </a:p>
        </p:txBody>
      </p:sp>
    </p:spTree>
    <p:extLst>
      <p:ext uri="{BB962C8B-B14F-4D97-AF65-F5344CB8AC3E}">
        <p14:creationId xmlns:p14="http://schemas.microsoft.com/office/powerpoint/2010/main" val="1601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886" y="1524000"/>
            <a:ext cx="7924800" cy="3600986"/>
          </a:xfrm>
          <a:prstGeom prst="rect">
            <a:avLst/>
          </a:prstGeom>
          <a:ln cmpd="thinThick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800" dirty="0" smtClean="0"/>
              <a:t> </a:t>
            </a:r>
            <a:endParaRPr lang="bn-BD" sz="4800" dirty="0"/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নীল চাষ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পশ্চিমা বিশ্বের শিল্প বিপ্লবের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সূতিকাগার’’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সংক্ষেপে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লিখে আনবে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10-Point Star 2"/>
          <p:cNvSpPr/>
          <p:nvPr/>
        </p:nvSpPr>
        <p:spPr>
          <a:xfrm>
            <a:off x="2667000" y="1828800"/>
            <a:ext cx="4038600" cy="1357193"/>
          </a:xfrm>
          <a:prstGeom prst="star10">
            <a:avLst/>
          </a:prstGeom>
          <a:ln w="762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dirty="0">
                <a:solidFill>
                  <a:prstClr val="black"/>
                </a:solidFill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39493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28600" y="609600"/>
            <a:ext cx="8305800" cy="5257800"/>
          </a:xfrm>
          <a:prstGeom prst="sun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33400"/>
            <a:ext cx="4800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5410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510790"/>
            <a:ext cx="7086600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5725" cmpd="thickThin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মোঃ মোমিনুল ইসলাম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ভি,জে, সরকারি উচ্চ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চুয়াডাঙ্গা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144" y="457200"/>
            <a:ext cx="4572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7943088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 cmpd="thickThin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৭ম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বিষয়- বাংলাদেশ ও বিশ্ব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পরিচয়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পাঠ- বাঙ্গালির স্বাধীনতার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সংগ্রাম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পাঠ- নীল বিদ্রোহ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সম-৪০ মিনিট 	তারিখ-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২৯/০৪/১৬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290738"/>
            <a:ext cx="28194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743200"/>
            <a:ext cx="77724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 cmpd="thinThick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q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নীল বিদ্রোহ কী বলতে পারবে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তিতুমীরের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ডাকে কারা সাড়া দেন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 পারবে 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নীল 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বিদ্রোহের কারণ সমূহ উল্লেখ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 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ইংরেজদের অত্যাচারের বর্ণনা করতে পারবে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76200"/>
            <a:ext cx="5500687" cy="627339"/>
          </a:xfrm>
          <a:prstGeom prst="actionButtonBlank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দেখে</a:t>
            </a:r>
            <a:r>
              <a:rPr kumimoji="0" lang="bn-BD" sz="44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চিন্তা </a:t>
            </a:r>
            <a:r>
              <a:rPr kumimoji="0" lang="bn-BD" sz="44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 বলি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10" descr="AB_Sp_N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" y="990600"/>
            <a:ext cx="4824692" cy="4724400"/>
          </a:xfrm>
          <a:prstGeom prst="rect">
            <a:avLst/>
          </a:prstGeom>
          <a:ln w="38100" cap="sq" cmpd="thickThin">
            <a:solidFill>
              <a:srgbClr val="E7E6E6">
                <a:lumMod val="25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40962_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297" r="32" b="2385"/>
          <a:stretch/>
        </p:blipFill>
        <p:spPr bwMode="auto">
          <a:xfrm>
            <a:off x="5195062" y="1002792"/>
            <a:ext cx="3720338" cy="4712208"/>
          </a:xfrm>
          <a:prstGeom prst="rect">
            <a:avLst/>
          </a:prstGeom>
          <a:ln w="38100" cap="sq" cmpd="thickThin">
            <a:solidFill>
              <a:srgbClr val="E7E6E6">
                <a:lumMod val="25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19814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19600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0546" y="990600"/>
            <a:ext cx="4477856" cy="76944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400" dirty="0"/>
          </a:p>
        </p:txBody>
      </p:sp>
      <p:sp>
        <p:nvSpPr>
          <p:cNvPr id="4" name="Plaque 3"/>
          <p:cNvSpPr/>
          <p:nvPr/>
        </p:nvSpPr>
        <p:spPr>
          <a:xfrm>
            <a:off x="1828800" y="2743200"/>
            <a:ext cx="5461348" cy="1961993"/>
          </a:xfrm>
          <a:prstGeom prst="plaqu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নীল বিদ্রোহ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978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4343400" cy="5000625"/>
          </a:xfrm>
          <a:prstGeom prst="rect">
            <a:avLst/>
          </a:prstGeom>
          <a:ln w="381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227973" cy="5000625"/>
          </a:xfrm>
          <a:prstGeom prst="rect">
            <a:avLst/>
          </a:prstGeom>
          <a:ln w="381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094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066800"/>
            <a:ext cx="35814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6553200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2075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নীল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বিদ্রোহের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নীল  বিদ্রোহের ৪টি প্রধান কারণ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147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Hassanuzzaman Tomal</dc:creator>
  <cp:lastModifiedBy>Hassanuzzaman Tomal</cp:lastModifiedBy>
  <cp:revision>203</cp:revision>
  <dcterms:created xsi:type="dcterms:W3CDTF">2006-08-16T00:00:00Z</dcterms:created>
  <dcterms:modified xsi:type="dcterms:W3CDTF">2016-05-07T03:08:47Z</dcterms:modified>
</cp:coreProperties>
</file>