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311" r:id="rId4"/>
    <p:sldId id="269" r:id="rId5"/>
    <p:sldId id="313" r:id="rId6"/>
    <p:sldId id="310" r:id="rId7"/>
    <p:sldId id="312" r:id="rId8"/>
    <p:sldId id="308" r:id="rId9"/>
    <p:sldId id="299" r:id="rId10"/>
    <p:sldId id="300" r:id="rId11"/>
    <p:sldId id="301" r:id="rId12"/>
    <p:sldId id="302" r:id="rId13"/>
    <p:sldId id="304" r:id="rId14"/>
    <p:sldId id="314" r:id="rId15"/>
    <p:sldId id="316" r:id="rId16"/>
    <p:sldId id="31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204"/>
    <a:srgbClr val="4D4D4D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10" autoAdjust="0"/>
  </p:normalViewPr>
  <p:slideViewPr>
    <p:cSldViewPr>
      <p:cViewPr>
        <p:scale>
          <a:sx n="60" d="100"/>
          <a:sy n="60" d="100"/>
        </p:scale>
        <p:origin x="-16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A77A-DE10-446D-AF03-4D51551F264F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5BDB-0646-49D2-B73E-5E5C249F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3EB1-0048-4CFE-A897-C5F0AD242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536975"/>
            <a:ext cx="6324600" cy="5425675"/>
            <a:chOff x="1447800" y="536975"/>
            <a:chExt cx="6324600" cy="5425675"/>
          </a:xfrm>
        </p:grpSpPr>
        <p:sp>
          <p:nvSpPr>
            <p:cNvPr id="2" name="TextBox 1"/>
            <p:cNvSpPr txBox="1"/>
            <p:nvPr/>
          </p:nvSpPr>
          <p:spPr>
            <a:xfrm>
              <a:off x="1450428" y="536975"/>
              <a:ext cx="6321972" cy="15696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Rose_Amber_Flush_200706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2057400"/>
              <a:ext cx="6324600" cy="3905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4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" y="1162441"/>
            <a:ext cx="5163207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299518"/>
            <a:ext cx="7696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162442"/>
            <a:ext cx="2362200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4727"/>
            <a:ext cx="6019800" cy="522666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7924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প্রাচীর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914400"/>
            <a:ext cx="213360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77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867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638800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460480"/>
            <a:ext cx="28956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4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43000"/>
            <a:ext cx="5791199" cy="3416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457199" y="5029200"/>
            <a:ext cx="8229601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মোসোম 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1143000"/>
            <a:ext cx="2057400" cy="3416320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79" y="0"/>
            <a:ext cx="8229600" cy="1447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533401" y="152400"/>
            <a:ext cx="8229600" cy="12710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33401" y="1676400"/>
            <a:ext cx="8224344" cy="4343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অংশের কাজগুলি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 আকারে  লিখ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হউজ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609600" y="381000"/>
            <a:ext cx="8001000" cy="9144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/>
          </a:p>
        </p:txBody>
      </p:sp>
      <p:sp>
        <p:nvSpPr>
          <p:cNvPr id="5" name="Bevel 4"/>
          <p:cNvSpPr/>
          <p:nvPr/>
        </p:nvSpPr>
        <p:spPr>
          <a:xfrm>
            <a:off x="609600" y="1752600"/>
            <a:ext cx="7924800" cy="41910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 কী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অংশের নাম কী কী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ক্লোরোপ্লাস্ট  উদ্ভিদের জন্য প্রয়োজন কেন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609600" y="380999"/>
            <a:ext cx="7924800" cy="931111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09600" y="1752600"/>
            <a:ext cx="7924800" cy="41910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ক্লোরোপ্লাস্ট  উদ্ভিদের খাদ্য প্র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স্তুতিতে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খুবই  দরকারি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সম্পর্কে তোমার  মতামত  দাও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0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729826"/>
            <a:ext cx="6994524" cy="5414394"/>
            <a:chOff x="1066800" y="729826"/>
            <a:chExt cx="6994524" cy="5414394"/>
          </a:xfrm>
        </p:grpSpPr>
        <p:sp>
          <p:nvSpPr>
            <p:cNvPr id="2" name="TextBox 1"/>
            <p:cNvSpPr txBox="1"/>
            <p:nvPr/>
          </p:nvSpPr>
          <p:spPr>
            <a:xfrm>
              <a:off x="1066800" y="729826"/>
              <a:ext cx="6994524" cy="186204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b="1" dirty="0" smtClean="0">
                  <a:solidFill>
                    <a:srgbClr val="687204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1500" b="1" dirty="0">
                <a:solidFill>
                  <a:srgbClr val="687204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209800"/>
              <a:ext cx="6994524" cy="3934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35725"/>
            <a:ext cx="2895600" cy="208367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352800"/>
            <a:ext cx="3657600" cy="2590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রাগিব-উর-রহমান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এখলাছউদ্দিন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ভূঁইয়া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রুপগঞ্জ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3352800"/>
            <a:ext cx="3581400" cy="2590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                   বিষয়ঃ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সময়ঃ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s://lh6.googleusercontent.com/Dvw_hElPi3ZuHm6nTsus-H_gYsxxrE8FhFJMpeN_PcS40upJ0Z4BDUFzkD3m3cMEYp-KvGNLmSQ"/>
          <p:cNvPicPr/>
          <p:nvPr/>
        </p:nvPicPr>
        <p:blipFill>
          <a:blip r:embed="rId3" cstate="print">
            <a:lum bright="-5000" contrast="25000"/>
          </a:blip>
          <a:srcRect/>
          <a:stretch>
            <a:fillRect/>
          </a:stretch>
        </p:blipFill>
        <p:spPr bwMode="auto">
          <a:xfrm>
            <a:off x="685800" y="762000"/>
            <a:ext cx="1524000" cy="2057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5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8" y="301250"/>
            <a:ext cx="2038307" cy="21152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V="1">
            <a:off x="3505200" y="1447800"/>
            <a:ext cx="1817063" cy="41481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E84C2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510455" y="3959777"/>
            <a:ext cx="1817063" cy="41481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E84C2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6" y="301250"/>
            <a:ext cx="2117967" cy="2115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5298" y="2416491"/>
            <a:ext cx="149450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9406" y="2532877"/>
            <a:ext cx="21179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791200"/>
            <a:ext cx="2590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অঙ্গ-প্রত্যঙ্গ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9406" y="5791200"/>
            <a:ext cx="21179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76600"/>
            <a:ext cx="2043113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45392"/>
            <a:ext cx="2212773" cy="24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414" y="1981200"/>
            <a:ext cx="90678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কোষের চিহ্নিত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অং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পারবে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19328"/>
              </p:ext>
            </p:extLst>
          </p:nvPr>
        </p:nvGraphicFramePr>
        <p:xfrm>
          <a:off x="1676400" y="2133600"/>
          <a:ext cx="548640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133600"/>
                        <a:ext cx="5486400" cy="32051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1.gstatic.com/images?q=tbn:ANd9GcT08ScV0ddHmzNMONUNtxn3B9lTJr_UBBQi6exkesRn7O3_6gMy-A"/>
          <p:cNvSpPr>
            <a:spLocks noChangeAspect="1" noChangeArrowheads="1"/>
          </p:cNvSpPr>
          <p:nvPr/>
        </p:nvSpPr>
        <p:spPr bwMode="auto">
          <a:xfrm>
            <a:off x="63500" y="-136525"/>
            <a:ext cx="53244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11016" r="41062" b="4048"/>
          <a:stretch/>
        </p:blipFill>
        <p:spPr>
          <a:xfrm>
            <a:off x="2507566" y="381000"/>
            <a:ext cx="3810000" cy="51815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07566" y="5715000"/>
            <a:ext cx="3810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is.quoracdn.net/main-qimg-8a2ff0e719c6239070adca4ae1c43d7b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4"/>
          <a:stretch/>
        </p:blipFill>
        <p:spPr bwMode="auto">
          <a:xfrm>
            <a:off x="723900" y="990600"/>
            <a:ext cx="3124200" cy="39624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" y="5334000"/>
            <a:ext cx="3276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450830"/>
            <a:ext cx="4572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5016"/>
          <a:stretch/>
        </p:blipFill>
        <p:spPr>
          <a:xfrm>
            <a:off x="457200" y="914400"/>
            <a:ext cx="4784833" cy="384720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34521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914400"/>
            <a:ext cx="3239815" cy="3847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ক্রিয়া-বিক্রিয়া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1239</TotalTime>
  <Words>185</Words>
  <Application>Microsoft Office PowerPoint</Application>
  <PresentationFormat>On-screen Show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</dc:title>
  <dc:creator>user</dc:creator>
  <cp:lastModifiedBy>user</cp:lastModifiedBy>
  <cp:revision>339</cp:revision>
  <dcterms:created xsi:type="dcterms:W3CDTF">2006-08-16T00:00:00Z</dcterms:created>
  <dcterms:modified xsi:type="dcterms:W3CDTF">2016-05-05T04:57:30Z</dcterms:modified>
</cp:coreProperties>
</file>