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7EF68-A3D6-4406-92FC-14BBECCF5F31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D9A7-2758-4601-A206-E2B0E4606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agara Solid" pitchFamily="8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agara Solid" pitchFamily="82" charset="0"/>
                <a:cs typeface="NikoshBAN" pitchFamily="2" charset="0"/>
              </a:rPr>
              <a:t>দেখিয়ে</a:t>
            </a:r>
            <a:r>
              <a:rPr lang="en-US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agara Solid" pitchFamily="82" charset="0"/>
                <a:cs typeface="NikoshBAN" pitchFamily="2" charset="0"/>
              </a:rPr>
              <a:t>প্রশ্নোত্তরের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agara Solid" pitchFamily="8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agara Solid" pitchFamily="8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agara Solid" pitchFamily="8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agara Solid" pitchFamily="8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agara Solid" pitchFamily="8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agara Solid" pitchFamily="8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(?)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কারণগুলোর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text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(?)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কারণগুলোর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text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(?)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কারণগুলোর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text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ক,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খ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গ-এ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……………….. এ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D9A7-2758-4601-A206-E2B0E460616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13096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36056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3648"/>
            <a:ext cx="9144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362200" y="2623280"/>
            <a:ext cx="4435168" cy="336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31760" y="1371600"/>
            <a:ext cx="2971800" cy="1219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-29980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4631960"/>
            <a:ext cx="9144000" cy="1622286"/>
            <a:chOff x="0" y="3810000"/>
            <a:chExt cx="9144000" cy="1622286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4724400"/>
              <a:ext cx="8001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উপরের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 l="17204" t="25000" r="12518" b="62500"/>
            <a:stretch>
              <a:fillRect/>
            </a:stretch>
          </p:blipFill>
          <p:spPr bwMode="auto">
            <a:xfrm>
              <a:off x="0" y="3810000"/>
              <a:ext cx="914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"/>
          <p:cNvGrpSpPr/>
          <p:nvPr/>
        </p:nvGrpSpPr>
        <p:grpSpPr>
          <a:xfrm>
            <a:off x="0" y="915650"/>
            <a:ext cx="9144000" cy="2148590"/>
            <a:chOff x="0" y="1128010"/>
            <a:chExt cx="9144000" cy="2148590"/>
          </a:xfrm>
        </p:grpSpPr>
        <p:sp>
          <p:nvSpPr>
            <p:cNvPr id="7" name="Rectangle 6"/>
            <p:cNvSpPr/>
            <p:nvPr/>
          </p:nvSpPr>
          <p:spPr>
            <a:xfrm>
              <a:off x="0" y="1128010"/>
              <a:ext cx="9144000" cy="21485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320" y="1264170"/>
              <a:ext cx="274320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Picture 8" descr="dhow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4140" y="1264170"/>
              <a:ext cx="274320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0" name="Picture 9" descr="LUVqoxvG.jpg"/>
            <p:cNvPicPr>
              <a:picLocks noChangeAspect="1"/>
            </p:cNvPicPr>
            <p:nvPr/>
          </p:nvPicPr>
          <p:blipFill>
            <a:blip r:embed="rId6">
              <a:lum contrast="10000"/>
            </a:blip>
            <a:stretch>
              <a:fillRect/>
            </a:stretch>
          </p:blipFill>
          <p:spPr>
            <a:xfrm>
              <a:off x="6157210" y="1249180"/>
              <a:ext cx="274320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11" name="Rectangle 10"/>
          <p:cNvSpPr/>
          <p:nvPr/>
        </p:nvSpPr>
        <p:spPr>
          <a:xfrm>
            <a:off x="1312890" y="2973050"/>
            <a:ext cx="973110" cy="4871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7220" y="2941820"/>
            <a:ext cx="973110" cy="4871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7870" y="2926830"/>
            <a:ext cx="973110" cy="4871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3184160"/>
            <a:ext cx="1691390" cy="1143000"/>
            <a:chOff x="457200" y="3276600"/>
            <a:chExt cx="1691390" cy="1143000"/>
          </a:xfrm>
        </p:grpSpPr>
        <p:sp>
          <p:nvSpPr>
            <p:cNvPr id="15" name="Cloud Callout 14"/>
            <p:cNvSpPr/>
            <p:nvPr/>
          </p:nvSpPr>
          <p:spPr>
            <a:xfrm rot="10800000">
              <a:off x="457200" y="3276600"/>
              <a:ext cx="1676400" cy="1143000"/>
            </a:xfrm>
            <a:prstGeom prst="cloudCallout">
              <a:avLst>
                <a:gd name="adj1" fmla="val -50769"/>
                <a:gd name="adj2" fmla="val 87090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926041">
              <a:off x="472190" y="3663545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মানুষসৃষ্ট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2800" y="3184160"/>
            <a:ext cx="1691390" cy="1143000"/>
            <a:chOff x="457200" y="3276600"/>
            <a:chExt cx="1691390" cy="1143000"/>
          </a:xfrm>
        </p:grpSpPr>
        <p:sp>
          <p:nvSpPr>
            <p:cNvPr id="18" name="Cloud Callout 17"/>
            <p:cNvSpPr/>
            <p:nvPr/>
          </p:nvSpPr>
          <p:spPr>
            <a:xfrm rot="10800000">
              <a:off x="457200" y="3276600"/>
              <a:ext cx="1676400" cy="1143000"/>
            </a:xfrm>
            <a:prstGeom prst="cloudCallout">
              <a:avLst>
                <a:gd name="adj1" fmla="val -50769"/>
                <a:gd name="adj2" fmla="val 87090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926041">
              <a:off x="472190" y="3571213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8400" y="3184160"/>
            <a:ext cx="1691390" cy="1143000"/>
            <a:chOff x="457200" y="3276600"/>
            <a:chExt cx="1691390" cy="1143000"/>
          </a:xfrm>
        </p:grpSpPr>
        <p:sp>
          <p:nvSpPr>
            <p:cNvPr id="21" name="Cloud Callout 20"/>
            <p:cNvSpPr/>
            <p:nvPr/>
          </p:nvSpPr>
          <p:spPr>
            <a:xfrm rot="10800000">
              <a:off x="457200" y="3276600"/>
              <a:ext cx="1676400" cy="1143000"/>
            </a:xfrm>
            <a:prstGeom prst="cloudCallout">
              <a:avLst>
                <a:gd name="adj1" fmla="val -50769"/>
                <a:gd name="adj2" fmla="val 87090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926041">
              <a:off x="472190" y="3571213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9031"/>
            <a:ext cx="9144000" cy="2038529"/>
            <a:chOff x="0" y="3810000"/>
            <a:chExt cx="9144000" cy="203852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 l="16984" t="27084" r="12737" b="61458"/>
            <a:stretch>
              <a:fillRect/>
            </a:stretch>
          </p:blipFill>
          <p:spPr bwMode="auto">
            <a:xfrm>
              <a:off x="0" y="381000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899410" y="4648200"/>
              <a:ext cx="824459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দেখ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বাক্যগুলো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সম্পূর্ণ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55672" y="-76200"/>
            <a:ext cx="2459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1850" y="2789420"/>
            <a:ext cx="2299740" cy="3581399"/>
            <a:chOff x="91190" y="2955560"/>
            <a:chExt cx="2299740" cy="3581399"/>
          </a:xfrm>
        </p:grpSpPr>
        <p:pic>
          <p:nvPicPr>
            <p:cNvPr id="7" name="Picture 6" descr="afp_-_air_pollution_jakarta.jpg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91190" y="2955560"/>
              <a:ext cx="2286000" cy="109728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8" name="Picture 7" descr="ce591e3eb042cb6859496230e9d3daa2_497318.jp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104930" y="4190500"/>
              <a:ext cx="2286000" cy="109728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9" name="Picture 8" descr="fertilizer.jpg"/>
            <p:cNvPicPr>
              <a:picLocks noChangeAspect="1"/>
            </p:cNvPicPr>
            <p:nvPr/>
          </p:nvPicPr>
          <p:blipFill>
            <a:blip r:embed="rId6">
              <a:lum contrast="20000"/>
            </a:blip>
            <a:stretch>
              <a:fillRect/>
            </a:stretch>
          </p:blipFill>
          <p:spPr>
            <a:xfrm>
              <a:off x="92440" y="5439680"/>
              <a:ext cx="2286000" cy="1097279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0" name="Rectangle 9"/>
          <p:cNvSpPr/>
          <p:nvPr/>
        </p:nvSpPr>
        <p:spPr>
          <a:xfrm>
            <a:off x="3351550" y="2745700"/>
            <a:ext cx="5792450" cy="1141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67790" y="3994880"/>
            <a:ext cx="5776210" cy="1141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1550" y="5259050"/>
            <a:ext cx="5792450" cy="11417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4030" y="32778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………………...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09020" y="301802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8790" y="4523815"/>
            <a:ext cx="173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………………...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4259734"/>
            <a:ext cx="193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578798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……………….........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52390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1963" y="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613" t="26042" r="22109" b="61458"/>
          <a:stretch>
            <a:fillRect/>
          </a:stretch>
        </p:blipFill>
        <p:spPr bwMode="auto">
          <a:xfrm>
            <a:off x="0" y="77699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1707630"/>
            <a:ext cx="8001000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7370" y="3062990"/>
          <a:ext cx="8763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803" y="0"/>
            <a:ext cx="142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১।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676400" y="208988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৩টি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07489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৪টি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286562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৫টি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85063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৬টি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611380"/>
            <a:ext cx="9144000" cy="1200329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0238" indent="-630238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২।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যানবাহনগুলো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হর্ণ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496174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05400" y="494675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খ.বর্জ্য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573748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572249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8990" y="199619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8990" y="276573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28656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570" y="199619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98298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3980" y="56376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980" y="565504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5470" y="485311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803" y="0"/>
            <a:ext cx="142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4688" indent="-674688" algn="just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৩।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প্রতিবেশীরা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76400" y="382499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3000" y="381000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467568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4660690"/>
            <a:ext cx="2286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8990" y="3733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8990" y="457829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5570" y="458574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8010" y="38175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869" y="1143000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65274"/>
            <a:ext cx="72410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054900" y="167640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320320" y="167890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585740" y="169139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849910" y="169264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30658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340" y="1600200"/>
            <a:ext cx="7906060" cy="4648200"/>
            <a:chOff x="580870" y="1905000"/>
            <a:chExt cx="7906060" cy="4648200"/>
          </a:xfrm>
        </p:grpSpPr>
        <p:grpSp>
          <p:nvGrpSpPr>
            <p:cNvPr id="3" name="Group 52"/>
            <p:cNvGrpSpPr/>
            <p:nvPr/>
          </p:nvGrpSpPr>
          <p:grpSpPr>
            <a:xfrm>
              <a:off x="580870" y="1905000"/>
              <a:ext cx="3838730" cy="4648200"/>
              <a:chOff x="321040" y="1905000"/>
              <a:chExt cx="3838730" cy="4648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49770" y="1905000"/>
                <a:ext cx="3810000" cy="4648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83884" y="2004084"/>
                <a:ext cx="23727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4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 পরিচিতি:</a:t>
                </a:r>
                <a:endParaRPr lang="en-US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1040" y="3214140"/>
                <a:ext cx="3594253" cy="236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তৃতীয়</a:t>
                </a:r>
                <a:endPara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বিষয়: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বিশ্বপরিচয়</a:t>
                </a:r>
                <a:endPara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: ৭</a:t>
                </a:r>
                <a:endPara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 ৫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মিনিট</a:t>
                </a:r>
                <a:endPara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endParaRPr>
              </a:p>
            </p:txBody>
          </p:sp>
          <p:sp>
            <p:nvSpPr>
              <p:cNvPr id="31" name="32-Point Star 30"/>
              <p:cNvSpPr/>
              <p:nvPr/>
            </p:nvSpPr>
            <p:spPr>
              <a:xfrm>
                <a:off x="47094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32-Point Star 31"/>
              <p:cNvSpPr/>
              <p:nvPr/>
            </p:nvSpPr>
            <p:spPr>
              <a:xfrm>
                <a:off x="83695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32-Point Star 32"/>
              <p:cNvSpPr/>
              <p:nvPr/>
            </p:nvSpPr>
            <p:spPr>
              <a:xfrm>
                <a:off x="120296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32-Point Star 33"/>
              <p:cNvSpPr/>
              <p:nvPr/>
            </p:nvSpPr>
            <p:spPr>
              <a:xfrm>
                <a:off x="156897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32-Point Star 34"/>
              <p:cNvSpPr/>
              <p:nvPr/>
            </p:nvSpPr>
            <p:spPr>
              <a:xfrm>
                <a:off x="193498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2-Point Star 35"/>
              <p:cNvSpPr/>
              <p:nvPr/>
            </p:nvSpPr>
            <p:spPr>
              <a:xfrm>
                <a:off x="230099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32-Point Star 36"/>
              <p:cNvSpPr/>
              <p:nvPr/>
            </p:nvSpPr>
            <p:spPr>
              <a:xfrm>
                <a:off x="266700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32-Point Star 37"/>
              <p:cNvSpPr/>
              <p:nvPr/>
            </p:nvSpPr>
            <p:spPr>
              <a:xfrm>
                <a:off x="303301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32-Point Star 38"/>
              <p:cNvSpPr/>
              <p:nvPr/>
            </p:nvSpPr>
            <p:spPr>
              <a:xfrm>
                <a:off x="339902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32-Point Star 39"/>
              <p:cNvSpPr/>
              <p:nvPr/>
            </p:nvSpPr>
            <p:spPr>
              <a:xfrm>
                <a:off x="3765030" y="263577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32-Point Star 40"/>
              <p:cNvSpPr/>
              <p:nvPr/>
            </p:nvSpPr>
            <p:spPr>
              <a:xfrm>
                <a:off x="47219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32-Point Star 41"/>
              <p:cNvSpPr/>
              <p:nvPr/>
            </p:nvSpPr>
            <p:spPr>
              <a:xfrm>
                <a:off x="83820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32-Point Star 42"/>
              <p:cNvSpPr/>
              <p:nvPr/>
            </p:nvSpPr>
            <p:spPr>
              <a:xfrm>
                <a:off x="120421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32-Point Star 43"/>
              <p:cNvSpPr/>
              <p:nvPr/>
            </p:nvSpPr>
            <p:spPr>
              <a:xfrm>
                <a:off x="157022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32-Point Star 44"/>
              <p:cNvSpPr/>
              <p:nvPr/>
            </p:nvSpPr>
            <p:spPr>
              <a:xfrm>
                <a:off x="193623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32-Point Star 45"/>
              <p:cNvSpPr/>
              <p:nvPr/>
            </p:nvSpPr>
            <p:spPr>
              <a:xfrm>
                <a:off x="230224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32-Point Star 46"/>
              <p:cNvSpPr/>
              <p:nvPr/>
            </p:nvSpPr>
            <p:spPr>
              <a:xfrm>
                <a:off x="266825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32-Point Star 47"/>
              <p:cNvSpPr/>
              <p:nvPr/>
            </p:nvSpPr>
            <p:spPr>
              <a:xfrm>
                <a:off x="303426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32-Point Star 48"/>
              <p:cNvSpPr/>
              <p:nvPr/>
            </p:nvSpPr>
            <p:spPr>
              <a:xfrm>
                <a:off x="340027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32-Point Star 49"/>
              <p:cNvSpPr/>
              <p:nvPr/>
            </p:nvSpPr>
            <p:spPr>
              <a:xfrm>
                <a:off x="3766280" y="600356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53"/>
            <p:cNvGrpSpPr/>
            <p:nvPr/>
          </p:nvGrpSpPr>
          <p:grpSpPr>
            <a:xfrm>
              <a:off x="4648200" y="1905000"/>
              <a:ext cx="3838730" cy="4648200"/>
              <a:chOff x="5000470" y="1905000"/>
              <a:chExt cx="3838730" cy="4648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29200" y="1905000"/>
                <a:ext cx="3810000" cy="4648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18344" y="2004084"/>
                <a:ext cx="28280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4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 পরিচিতি:</a:t>
                </a:r>
                <a:endParaRPr lang="en-US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00470" y="3214140"/>
                <a:ext cx="3831498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মোহা</a:t>
                </a:r>
                <a:r>
                  <a:rPr lang="en-US" sz="40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40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জাহাঙ্গীর</a:t>
                </a:r>
                <a:r>
                  <a:rPr lang="en-US" sz="40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রেজা</a:t>
                </a:r>
                <a:endParaRPr lang="en-US" sz="4000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40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bn-BD" sz="4000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কানারহাট মডেল স</a:t>
                </a:r>
                <a:r>
                  <a:rPr lang="en-US" sz="32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রকারি</a:t>
                </a:r>
                <a:endParaRPr lang="en-US" sz="3200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প্রা</a:t>
                </a:r>
                <a:r>
                  <a:rPr lang="en-US" sz="32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থমিক</a:t>
                </a:r>
                <a:r>
                  <a:rPr lang="en-US" sz="32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spc="150" dirty="0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3200" spc="150" dirty="0" err="1" smtClean="0">
                    <a:ln w="11430"/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দ্যালয়</a:t>
                </a:r>
                <a:endParaRPr lang="en-US" sz="4000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32-Point Star 7"/>
              <p:cNvSpPr/>
              <p:nvPr/>
            </p:nvSpPr>
            <p:spPr>
              <a:xfrm>
                <a:off x="517910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32-Point Star 8"/>
              <p:cNvSpPr/>
              <p:nvPr/>
            </p:nvSpPr>
            <p:spPr>
              <a:xfrm>
                <a:off x="554511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32-Point Star 9"/>
              <p:cNvSpPr/>
              <p:nvPr/>
            </p:nvSpPr>
            <p:spPr>
              <a:xfrm>
                <a:off x="591112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32-Point Star 10"/>
              <p:cNvSpPr/>
              <p:nvPr/>
            </p:nvSpPr>
            <p:spPr>
              <a:xfrm>
                <a:off x="627713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32-Point Star 11"/>
              <p:cNvSpPr/>
              <p:nvPr/>
            </p:nvSpPr>
            <p:spPr>
              <a:xfrm>
                <a:off x="664314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32-Point Star 12"/>
              <p:cNvSpPr/>
              <p:nvPr/>
            </p:nvSpPr>
            <p:spPr>
              <a:xfrm>
                <a:off x="700915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32-Point Star 13"/>
              <p:cNvSpPr/>
              <p:nvPr/>
            </p:nvSpPr>
            <p:spPr>
              <a:xfrm>
                <a:off x="737516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32-Point Star 14"/>
              <p:cNvSpPr/>
              <p:nvPr/>
            </p:nvSpPr>
            <p:spPr>
              <a:xfrm>
                <a:off x="774117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32-Point Star 15"/>
              <p:cNvSpPr/>
              <p:nvPr/>
            </p:nvSpPr>
            <p:spPr>
              <a:xfrm>
                <a:off x="810718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32-Point Star 16"/>
              <p:cNvSpPr/>
              <p:nvPr/>
            </p:nvSpPr>
            <p:spPr>
              <a:xfrm>
                <a:off x="8473190" y="262203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32-Point Star 17"/>
              <p:cNvSpPr/>
              <p:nvPr/>
            </p:nvSpPr>
            <p:spPr>
              <a:xfrm>
                <a:off x="516536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32-Point Star 18"/>
              <p:cNvSpPr/>
              <p:nvPr/>
            </p:nvSpPr>
            <p:spPr>
              <a:xfrm>
                <a:off x="553137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32-Point Star 19"/>
              <p:cNvSpPr/>
              <p:nvPr/>
            </p:nvSpPr>
            <p:spPr>
              <a:xfrm>
                <a:off x="589738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32-Point Star 20"/>
              <p:cNvSpPr/>
              <p:nvPr/>
            </p:nvSpPr>
            <p:spPr>
              <a:xfrm>
                <a:off x="626339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32-Point Star 21"/>
              <p:cNvSpPr/>
              <p:nvPr/>
            </p:nvSpPr>
            <p:spPr>
              <a:xfrm>
                <a:off x="662940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32-Point Star 22"/>
              <p:cNvSpPr/>
              <p:nvPr/>
            </p:nvSpPr>
            <p:spPr>
              <a:xfrm>
                <a:off x="699541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32-Point Star 23"/>
              <p:cNvSpPr/>
              <p:nvPr/>
            </p:nvSpPr>
            <p:spPr>
              <a:xfrm>
                <a:off x="736142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32-Point Star 24"/>
              <p:cNvSpPr/>
              <p:nvPr/>
            </p:nvSpPr>
            <p:spPr>
              <a:xfrm>
                <a:off x="772743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32-Point Star 25"/>
              <p:cNvSpPr/>
              <p:nvPr/>
            </p:nvSpPr>
            <p:spPr>
              <a:xfrm>
                <a:off x="809344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32-Point Star 26"/>
              <p:cNvSpPr/>
              <p:nvPr/>
            </p:nvSpPr>
            <p:spPr>
              <a:xfrm>
                <a:off x="8459450" y="5973580"/>
                <a:ext cx="228600" cy="228600"/>
              </a:xfrm>
              <a:prstGeom prst="star32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3657600" y="762000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ysDot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156" y="1079290"/>
            <a:ext cx="3589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ysDot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46030" y="246713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81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wp0000130-Jakarta.jpg.jpg"/>
          <p:cNvPicPr>
            <a:picLocks noChangeAspect="1"/>
          </p:cNvPicPr>
          <p:nvPr/>
        </p:nvPicPr>
        <p:blipFill>
          <a:blip r:embed="rId2">
            <a:lum contrast="10000"/>
          </a:blip>
          <a:srcRect r="4541"/>
          <a:stretch>
            <a:fillRect/>
          </a:stretch>
        </p:blipFill>
        <p:spPr>
          <a:xfrm>
            <a:off x="0" y="235458"/>
            <a:ext cx="9144000" cy="6393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736" y="2362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382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u="sng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u="sng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2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93" y="1226403"/>
            <a:ext cx="1914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n w="12700">
                <a:solidFill>
                  <a:schemeClr val="tx2">
                    <a:satMod val="155000"/>
                  </a:schemeClr>
                </a:solidFill>
                <a:prstDash val="sysDot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480" y="7100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_Tannery+pollution_Hazaribagh_TA_24082015_0002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724400" y="4038600"/>
            <a:ext cx="4114800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pic>
        <p:nvPicPr>
          <p:cNvPr id="11" name="Picture 10" descr="waste-1-epr1-landfill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04800" y="1569720"/>
            <a:ext cx="4114800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sp>
        <p:nvSpPr>
          <p:cNvPr id="12" name="Cloud Callout 11"/>
          <p:cNvSpPr/>
          <p:nvPr/>
        </p:nvSpPr>
        <p:spPr>
          <a:xfrm>
            <a:off x="5029200" y="1493520"/>
            <a:ext cx="3429000" cy="2209800"/>
          </a:xfrm>
          <a:prstGeom prst="cloudCallout">
            <a:avLst>
              <a:gd name="adj1" fmla="val -69736"/>
              <a:gd name="adj2" fmla="val 46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বাজানোর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685800" y="4191000"/>
            <a:ext cx="3656350" cy="2133600"/>
          </a:xfrm>
          <a:prstGeom prst="cloudCallout">
            <a:avLst>
              <a:gd name="adj1" fmla="val 63792"/>
              <a:gd name="adj2" fmla="val 40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বাজানোর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32546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1960" y="485530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05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405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_Tannery+pollution_Hazaribagh_TA_24082015_0002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724400" y="4038600"/>
            <a:ext cx="4114800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pic>
        <p:nvPicPr>
          <p:cNvPr id="11" name="Picture 10" descr="waste-1-epr1-landfill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04800" y="1569720"/>
            <a:ext cx="4114800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sp>
        <p:nvSpPr>
          <p:cNvPr id="12" name="Cloud Callout 11"/>
          <p:cNvSpPr/>
          <p:nvPr/>
        </p:nvSpPr>
        <p:spPr>
          <a:xfrm>
            <a:off x="5029200" y="1493520"/>
            <a:ext cx="3429000" cy="2209800"/>
          </a:xfrm>
          <a:prstGeom prst="cloudCallout">
            <a:avLst>
              <a:gd name="adj1" fmla="val -69736"/>
              <a:gd name="adj2" fmla="val 46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685800" y="4191000"/>
            <a:ext cx="3656350" cy="2133600"/>
          </a:xfrm>
          <a:prstGeom prst="cloudCallout">
            <a:avLst>
              <a:gd name="adj1" fmla="val 63792"/>
              <a:gd name="adj2" fmla="val 40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32546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1960" y="485530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6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_Tannery+pollution_Hazaribagh_TA_24082015_0002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724400" y="4038600"/>
            <a:ext cx="4114799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pic>
        <p:nvPicPr>
          <p:cNvPr id="11" name="Picture 10" descr="waste-1-epr1-landfill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04800" y="1569720"/>
            <a:ext cx="4114799" cy="228600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sp>
        <p:nvSpPr>
          <p:cNvPr id="12" name="Cloud Callout 11"/>
          <p:cNvSpPr/>
          <p:nvPr/>
        </p:nvSpPr>
        <p:spPr>
          <a:xfrm>
            <a:off x="5029200" y="1493520"/>
            <a:ext cx="3429000" cy="2209800"/>
          </a:xfrm>
          <a:prstGeom prst="cloudCallout">
            <a:avLst>
              <a:gd name="adj1" fmla="val -69736"/>
              <a:gd name="adj2" fmla="val 46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685800" y="4191000"/>
            <a:ext cx="3656350" cy="2133600"/>
          </a:xfrm>
          <a:prstGeom prst="cloudCallout">
            <a:avLst>
              <a:gd name="adj1" fmla="val 63792"/>
              <a:gd name="adj2" fmla="val 40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32546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1960" y="4855309"/>
            <a:ext cx="45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e 11"/>
          <p:cNvSpPr/>
          <p:nvPr/>
        </p:nvSpPr>
        <p:spPr>
          <a:xfrm>
            <a:off x="3386136" y="4953000"/>
            <a:ext cx="2971800" cy="2895600"/>
          </a:xfrm>
          <a:prstGeom prst="pie">
            <a:avLst>
              <a:gd name="adj1" fmla="val 10714648"/>
              <a:gd name="adj2" fmla="val 2159007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912" y="517684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Sun 13"/>
          <p:cNvSpPr/>
          <p:nvPr/>
        </p:nvSpPr>
        <p:spPr>
          <a:xfrm>
            <a:off x="933448" y="317660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3472" y="471534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3352800" y="142400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52824" y="2948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8" name="Sun 17"/>
          <p:cNvSpPr/>
          <p:nvPr/>
        </p:nvSpPr>
        <p:spPr>
          <a:xfrm>
            <a:off x="5867400" y="3328984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479195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0" name="Picture 19" descr="d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6220" y="3641933"/>
            <a:ext cx="1635759" cy="117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0308_WVenvirophotos1-water-pollutions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998984" y="1971468"/>
            <a:ext cx="1595711" cy="106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effect-of-soil-pollution.jpg"/>
          <p:cNvPicPr>
            <a:picLocks noChangeAspect="1"/>
          </p:cNvPicPr>
          <p:nvPr/>
        </p:nvPicPr>
        <p:blipFill>
          <a:blip r:embed="rId4" cstate="print">
            <a:lum contrast="-30000"/>
          </a:blip>
          <a:stretch>
            <a:fillRect/>
          </a:stretch>
        </p:blipFill>
        <p:spPr>
          <a:xfrm>
            <a:off x="6477000" y="3951300"/>
            <a:ext cx="1600200" cy="88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20166 L 3.33333E-6 1.8501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7743 L 0 -1.637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0.17761 L 3.33333E-6 4.62535E-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450</Words>
  <Application>Microsoft Office PowerPoint</Application>
  <PresentationFormat>On-screen Show (4:3)</PresentationFormat>
  <Paragraphs>152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reza</cp:lastModifiedBy>
  <cp:revision>78</cp:revision>
  <dcterms:created xsi:type="dcterms:W3CDTF">2016-10-10T19:54:37Z</dcterms:created>
  <dcterms:modified xsi:type="dcterms:W3CDTF">2016-10-14T03:58:14Z</dcterms:modified>
</cp:coreProperties>
</file>