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4FF5-C9C2-4524-BDEF-AA8E94085175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BC86-C6EB-4F6B-B5B6-DD69204602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BC86-C6EB-4F6B-B5B6-DD692046022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066800" y="0"/>
            <a:ext cx="6858000" cy="22098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2819400"/>
            <a:ext cx="7924800" cy="37338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2"/>
          <p:cNvSpPr/>
          <p:nvPr/>
        </p:nvSpPr>
        <p:spPr>
          <a:xfrm>
            <a:off x="1066800" y="20574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1066800" y="35814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990600" y="5181600"/>
            <a:ext cx="533400" cy="609600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209800" y="1981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রাত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09800" y="3505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209800" y="51054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ছোটা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495800" y="5029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থামা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419600" y="35052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419600" y="2057400"/>
            <a:ext cx="1219200" cy="762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 flipV="1">
            <a:off x="3733800" y="2286000"/>
            <a:ext cx="4572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733800" y="3810000"/>
            <a:ext cx="4572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3733800" y="5364481"/>
            <a:ext cx="457200" cy="121919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228600"/>
            <a:ext cx="3886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বিপরিত শব্দ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57400"/>
            <a:ext cx="8686800" cy="22159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62200"/>
            <a:ext cx="8610600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 পাঠ  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381000"/>
            <a:ext cx="29718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-রাত     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304800"/>
            <a:ext cx="31242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-দিন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26670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 লিখ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133600"/>
            <a:ext cx="31242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বিপরীত শব্দ লিখ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1447800" y="2895600"/>
            <a:ext cx="3810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7010400" y="2895600"/>
            <a:ext cx="3810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191000"/>
            <a:ext cx="3657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জিরোয়,রাত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দুপুরে,ফের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4114800"/>
            <a:ext cx="3505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দেশ,রাত,ছোটা,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81001"/>
            <a:ext cx="762000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লী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981200" y="381000"/>
            <a:ext cx="5029200" cy="18288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914400" y="30480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914400" y="39624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914400" y="4953000"/>
            <a:ext cx="457200" cy="533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2971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যুক্তবর্ণদ দিয়ে দুটি শব্দ লিখ।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96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পড়ে শুনাও।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পাঠ্যাংশটির বিষয়বস্তু লিখ?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305800" cy="52014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3"/>
          <a:srcRect r="61111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7" name="Picture 6" descr="Chrysanthemum.jpg"/>
          <p:cNvPicPr>
            <a:picLocks noChangeAspect="1"/>
          </p:cNvPicPr>
          <p:nvPr/>
        </p:nvPicPr>
        <p:blipFill>
          <a:blip r:embed="rId3"/>
          <a:srcRect l="39394"/>
          <a:stretch>
            <a:fillRect/>
          </a:stretch>
        </p:blipFill>
        <p:spPr>
          <a:xfrm>
            <a:off x="4800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-0.0111 L 1.29583 -0.0444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2717E-6 L -0.84166 0.0333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7341E-6 L 0.63334 0.06659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524000" y="152400"/>
            <a:ext cx="6248400" cy="18288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600200"/>
            <a:ext cx="484632" cy="978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895600"/>
            <a:ext cx="6553200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মোসাঃ মরিয়ম আক্তার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হাটিরপাড় সরকারি প্রাথমিক বিদ্যালয়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মনোহরগঞ্জ কুমিল্লা।</a:t>
            </a: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52578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447800" y="25908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447800" y="3657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46482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>
            <a:off x="1447800" y="5562600"/>
            <a:ext cx="304799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2590800"/>
            <a:ext cx="34290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শ্রেণিঃদ্বিতীয়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3657600"/>
            <a:ext cx="31242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648200"/>
            <a:ext cx="31242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অধ্যায়ঃকবিতা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646003"/>
            <a:ext cx="33528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124200"/>
            <a:ext cx="6096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গানের মাধ্যমে-- 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করব জয়--------আমরা করব জয় এক দিন।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562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66800"/>
            <a:ext cx="43434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867401"/>
            <a:ext cx="7848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আমরা দুটি ট্রেন দেখতে পাচ্ছি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548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চল আমরা কিছু ছবি দেখি-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48200" y="1066800"/>
            <a:ext cx="4343400" cy="45720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533400"/>
            <a:ext cx="8610600" cy="5715000"/>
          </a:xfrm>
          <a:prstGeom prst="flowChartPunchedTap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ট্রেন কবিতার প্রথম ৮ লাইন</a:t>
            </a: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ঝক ঝকাঝক ট্রেন চলেছ-----ঝনঝনা ঝনঝন(পৃষ্ঠা-৪০) ।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9600" y="152400"/>
            <a:ext cx="8153400" cy="22098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382000" cy="31700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কবিতাটি শুনে বুঝতে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2.1.1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কবিতার বিষয়বস্তু সম্পর্কে বলতে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2.2.2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 উচ্চারনে  কবিতাটি পড়তে 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1.4.1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যুক্তবর্ণ ভেঙে লিখবে এবংযুক্তবর্ণ দিয়ে দুটি নতুন শব্দ লিখতে পারবে। </a:t>
            </a:r>
            <a:endParaRPr lang="bn-BD" sz="4000" b="1" dirty="0" smtClean="0"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22"/>
          <p:cNvSpPr/>
          <p:nvPr/>
        </p:nvSpPr>
        <p:spPr>
          <a:xfrm>
            <a:off x="609600" y="12954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6705600" y="30480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ট্রাম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724400" y="30480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693877" y="1219200"/>
            <a:ext cx="1600200" cy="11840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র-ফলা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724400" y="12192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819400" y="1219200"/>
            <a:ext cx="16002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342900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 বিশ্লেষণ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85633"/>
            <a:ext cx="76962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 দুপুরে      -     মাঝ রাতে।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ঝক ঝকাঝক   -    ঝকঝক শব্দ।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জিরোয়          -    বিশ্রাম নেয়।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              -    আবার।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1"/>
            <a:ext cx="3352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179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monir</dc:creator>
  <cp:lastModifiedBy>monir</cp:lastModifiedBy>
  <cp:revision>44</cp:revision>
  <dcterms:created xsi:type="dcterms:W3CDTF">2006-08-16T00:00:00Z</dcterms:created>
  <dcterms:modified xsi:type="dcterms:W3CDTF">2016-10-19T08:57:20Z</dcterms:modified>
</cp:coreProperties>
</file>