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9"/>
  </p:notesMasterIdLst>
  <p:sldIdLst>
    <p:sldId id="256" r:id="rId3"/>
    <p:sldId id="257" r:id="rId4"/>
    <p:sldId id="258" r:id="rId5"/>
    <p:sldId id="261" r:id="rId6"/>
    <p:sldId id="263" r:id="rId7"/>
    <p:sldId id="264" r:id="rId8"/>
    <p:sldId id="260" r:id="rId9"/>
    <p:sldId id="285" r:id="rId10"/>
    <p:sldId id="277" r:id="rId11"/>
    <p:sldId id="286" r:id="rId12"/>
    <p:sldId id="287" r:id="rId13"/>
    <p:sldId id="280" r:id="rId14"/>
    <p:sldId id="281" r:id="rId15"/>
    <p:sldId id="282" r:id="rId16"/>
    <p:sldId id="283" r:id="rId17"/>
    <p:sldId id="276" r:id="rId18"/>
  </p:sldIdLst>
  <p:sldSz cx="12192000" cy="6858000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F SNEHA" initials="SS" lastIdx="4" clrIdx="0">
    <p:extLst>
      <p:ext uri="{19B8F6BF-5375-455C-9EA6-DF929625EA0E}">
        <p15:presenceInfo xmlns:p15="http://schemas.microsoft.com/office/powerpoint/2012/main" xmlns="" userId="SAIF SNE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23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2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64AC-92A1-45F9-B900-77E51E1C9DE9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F03E-10DC-4830-B3F1-C3A93CE8F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48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F03E-10DC-4830-B3F1-C3A93CE8F3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27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24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3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79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26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1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098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341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91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530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797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6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19-Oct-16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AF8E-7167-450D-BFDE-00B8870D49C3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4A22-7F5C-47B4-B924-2183527C3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0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94190" cy="694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97810" y="-15708"/>
            <a:ext cx="694190" cy="694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19027" y="6163810"/>
            <a:ext cx="694190" cy="694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1497810" y="6163810"/>
            <a:ext cx="694190" cy="6941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1538" y="318665"/>
            <a:ext cx="9928971" cy="6165262"/>
            <a:chOff x="1071538" y="318665"/>
            <a:chExt cx="9928971" cy="61652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30291" y="3270838"/>
              <a:ext cx="4170218" cy="32130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71538" y="500042"/>
              <a:ext cx="4419600" cy="2514600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>
                  <a:gd name="adj1" fmla="val 3773"/>
                  <a:gd name="adj2" fmla="val 0"/>
                </a:avLst>
              </a:prstTxWarp>
              <a:spAutoFit/>
            </a:bodyPr>
            <a:lstStyle/>
            <a:p>
              <a:r>
                <a:rPr lang="en-US" sz="96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8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8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অনেক অনেক </a:t>
              </a:r>
              <a:endParaRPr lang="en-US" sz="8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3420" y="3514708"/>
              <a:ext cx="4572000" cy="2941260"/>
            </a:xfrm>
            <a:prstGeom prst="rect">
              <a:avLst/>
            </a:prstGeom>
            <a:noFill/>
          </p:spPr>
          <p:txBody>
            <a:bodyPr wrap="square" rtlCol="0">
              <a:prstTxWarp prst="textCurveUp">
                <a:avLst>
                  <a:gd name="adj" fmla="val 31375"/>
                </a:avLst>
              </a:prstTxWarp>
              <a:spAutoFit/>
            </a:bodyPr>
            <a:lstStyle/>
            <a:p>
              <a:r>
                <a:rPr lang="bn-BD" sz="9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bn-BD" sz="9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D:\SAIFUL DIGITAL CONTAINT\ANIMATION\BUTTERFLY-1 (4)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62502" y="318665"/>
              <a:ext cx="3317967" cy="27708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166056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User\Desktop\Sattar\Content\Individual Work\Image18.JPG"/>
          <p:cNvPicPr>
            <a:picLocks noChangeAspect="1" noChangeArrowheads="1"/>
          </p:cNvPicPr>
          <p:nvPr/>
        </p:nvPicPr>
        <p:blipFill>
          <a:blip r:embed="rId2"/>
          <a:srcRect l="33108" t="19158" r="2623" b="56669"/>
          <a:stretch>
            <a:fillRect/>
          </a:stretch>
        </p:blipFill>
        <p:spPr bwMode="auto">
          <a:xfrm>
            <a:off x="69275" y="1300350"/>
            <a:ext cx="11970327" cy="2966853"/>
          </a:xfrm>
          <a:prstGeom prst="rect">
            <a:avLst/>
          </a:prstGeom>
          <a:noFill/>
        </p:spPr>
      </p:pic>
      <p:sp>
        <p:nvSpPr>
          <p:cNvPr id="21" name="Up Arrow Callout 20"/>
          <p:cNvSpPr/>
          <p:nvPr/>
        </p:nvSpPr>
        <p:spPr>
          <a:xfrm>
            <a:off x="10020657" y="4319650"/>
            <a:ext cx="1860408" cy="1656608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7426517" y="4342408"/>
            <a:ext cx="1860408" cy="1656608"/>
          </a:xfrm>
          <a:prstGeom prst="upArrow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4660381" y="4278085"/>
            <a:ext cx="1860408" cy="1656608"/>
          </a:xfrm>
          <a:prstGeom prst="up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Arrow Callout 23"/>
          <p:cNvSpPr/>
          <p:nvPr/>
        </p:nvSpPr>
        <p:spPr>
          <a:xfrm>
            <a:off x="2230581" y="4305795"/>
            <a:ext cx="2076045" cy="165660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Up Arrow Callout 24"/>
          <p:cNvSpPr/>
          <p:nvPr/>
        </p:nvSpPr>
        <p:spPr>
          <a:xfrm>
            <a:off x="69276" y="4305795"/>
            <a:ext cx="1860408" cy="16566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28599"/>
            <a:ext cx="11630578" cy="1012371"/>
            <a:chOff x="457200" y="228599"/>
            <a:chExt cx="11630578" cy="1012371"/>
          </a:xfrm>
        </p:grpSpPr>
        <p:sp>
          <p:nvSpPr>
            <p:cNvPr id="20" name="Left Arrow 19"/>
            <p:cNvSpPr/>
            <p:nvPr/>
          </p:nvSpPr>
          <p:spPr>
            <a:xfrm>
              <a:off x="10020658" y="228599"/>
              <a:ext cx="2067120" cy="1012371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ডান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98764"/>
              <a:ext cx="1302327" cy="5264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বাম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irsredchair-089.jpg"/>
          <p:cNvPicPr>
            <a:picLocks noChangeAspect="1"/>
          </p:cNvPicPr>
          <p:nvPr/>
        </p:nvPicPr>
        <p:blipFill>
          <a:blip r:embed="rId2"/>
          <a:srcRect t="14444" b="13333"/>
          <a:stretch>
            <a:fillRect/>
          </a:stretch>
        </p:blipFill>
        <p:spPr>
          <a:xfrm>
            <a:off x="601371" y="193965"/>
            <a:ext cx="7858125" cy="6397336"/>
          </a:xfrm>
          <a:prstGeom prst="rect">
            <a:avLst/>
          </a:prstGeom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5167750" y="4156353"/>
            <a:ext cx="5047813" cy="6511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96106" y="4192298"/>
            <a:ext cx="1619682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89419" y="5708097"/>
            <a:ext cx="6622473" cy="651164"/>
            <a:chOff x="5389419" y="5708097"/>
            <a:chExt cx="6622473" cy="651164"/>
          </a:xfrm>
        </p:grpSpPr>
        <p:sp>
          <p:nvSpPr>
            <p:cNvPr id="7" name="Left Arrow 6"/>
            <p:cNvSpPr/>
            <p:nvPr/>
          </p:nvSpPr>
          <p:spPr>
            <a:xfrm>
              <a:off x="5389419" y="5708097"/>
              <a:ext cx="4616594" cy="65116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334194" y="5744874"/>
              <a:ext cx="1677698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62944" y="2757045"/>
            <a:ext cx="7138556" cy="651164"/>
            <a:chOff x="4862944" y="2757045"/>
            <a:chExt cx="7138556" cy="651164"/>
          </a:xfrm>
        </p:grpSpPr>
        <p:sp>
          <p:nvSpPr>
            <p:cNvPr id="6" name="Left Arrow 5"/>
            <p:cNvSpPr/>
            <p:nvPr/>
          </p:nvSpPr>
          <p:spPr>
            <a:xfrm>
              <a:off x="4862944" y="2757045"/>
              <a:ext cx="5381194" cy="65116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15155" y="2796886"/>
              <a:ext cx="1586345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9706" y="1506248"/>
            <a:ext cx="7387507" cy="655052"/>
            <a:chOff x="4599706" y="1506248"/>
            <a:chExt cx="7387507" cy="655052"/>
          </a:xfrm>
        </p:grpSpPr>
        <p:sp>
          <p:nvSpPr>
            <p:cNvPr id="4" name="Left Arrow 3"/>
            <p:cNvSpPr/>
            <p:nvPr/>
          </p:nvSpPr>
          <p:spPr>
            <a:xfrm>
              <a:off x="4599706" y="1510136"/>
              <a:ext cx="5630144" cy="65116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396105" y="1506248"/>
              <a:ext cx="1591108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91885" y="429481"/>
            <a:ext cx="7438165" cy="651164"/>
            <a:chOff x="4391885" y="429481"/>
            <a:chExt cx="7438165" cy="651164"/>
          </a:xfrm>
        </p:grpSpPr>
        <p:sp>
          <p:nvSpPr>
            <p:cNvPr id="3" name="Left Arrow 2"/>
            <p:cNvSpPr/>
            <p:nvPr/>
          </p:nvSpPr>
          <p:spPr>
            <a:xfrm>
              <a:off x="4391885" y="429481"/>
              <a:ext cx="5752239" cy="65116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19905" y="444211"/>
              <a:ext cx="1510145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1524000" y="3290887"/>
            <a:ext cx="1371600" cy="7620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3505200" y="313848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pti\Desktop\Shilpi\Picture\Sample Pictures\images bird2.jpg"/>
          <p:cNvPicPr>
            <a:picLocks noChangeAspect="1" noChangeArrowheads="1"/>
          </p:cNvPicPr>
          <p:nvPr/>
        </p:nvPicPr>
        <p:blipFill>
          <a:blip r:embed="rId2"/>
          <a:srcRect l="10000" r="31333"/>
          <a:stretch>
            <a:fillRect/>
          </a:stretch>
        </p:blipFill>
        <p:spPr bwMode="auto">
          <a:xfrm>
            <a:off x="5638800" y="4357687"/>
            <a:ext cx="1676400" cy="1600200"/>
          </a:xfrm>
          <a:prstGeom prst="rect">
            <a:avLst/>
          </a:prstGeom>
          <a:noFill/>
        </p:spPr>
      </p:pic>
      <p:pic>
        <p:nvPicPr>
          <p:cNvPr id="6" name="Picture 5" descr="C:\Users\pti\Desktop\Shilpi\Picture\Sample Pictures\images bird2.jpg"/>
          <p:cNvPicPr>
            <a:picLocks noChangeAspect="1" noChangeArrowheads="1"/>
          </p:cNvPicPr>
          <p:nvPr/>
        </p:nvPicPr>
        <p:blipFill>
          <a:blip r:embed="rId2"/>
          <a:srcRect l="10667" r="30667"/>
          <a:stretch>
            <a:fillRect/>
          </a:stretch>
        </p:blipFill>
        <p:spPr bwMode="auto">
          <a:xfrm>
            <a:off x="8991600" y="4357687"/>
            <a:ext cx="1676400" cy="1600200"/>
          </a:xfrm>
          <a:prstGeom prst="rect">
            <a:avLst/>
          </a:prstGeom>
          <a:noFill/>
        </p:spPr>
      </p:pic>
      <p:pic>
        <p:nvPicPr>
          <p:cNvPr id="7" name="Picture 6" descr="C:\Users\pti\Desktop\Shilpi\Picture\Sample Pictures\images bird2.jpg"/>
          <p:cNvPicPr>
            <a:picLocks noChangeAspect="1" noChangeArrowheads="1"/>
          </p:cNvPicPr>
          <p:nvPr/>
        </p:nvPicPr>
        <p:blipFill>
          <a:blip r:embed="rId2"/>
          <a:srcRect l="10667" r="30667"/>
          <a:stretch>
            <a:fillRect/>
          </a:stretch>
        </p:blipFill>
        <p:spPr bwMode="auto">
          <a:xfrm>
            <a:off x="7315200" y="4357687"/>
            <a:ext cx="1676400" cy="1600200"/>
          </a:xfrm>
          <a:prstGeom prst="rect">
            <a:avLst/>
          </a:prstGeom>
          <a:noFill/>
        </p:spPr>
      </p:pic>
      <p:pic>
        <p:nvPicPr>
          <p:cNvPr id="8" name="Picture 7" descr="C:\Users\pti\Desktop\Shilpi\Picture\Sample Pictures\images bird2.jpg"/>
          <p:cNvPicPr>
            <a:picLocks noChangeAspect="1" noChangeArrowheads="1"/>
          </p:cNvPicPr>
          <p:nvPr/>
        </p:nvPicPr>
        <p:blipFill>
          <a:blip r:embed="rId2"/>
          <a:srcRect l="8000" r="30667"/>
          <a:stretch>
            <a:fillRect/>
          </a:stretch>
        </p:blipFill>
        <p:spPr bwMode="auto">
          <a:xfrm>
            <a:off x="1524000" y="4357687"/>
            <a:ext cx="1752600" cy="1600200"/>
          </a:xfrm>
          <a:prstGeom prst="rect">
            <a:avLst/>
          </a:prstGeom>
          <a:noFill/>
        </p:spPr>
      </p:pic>
      <p:pic>
        <p:nvPicPr>
          <p:cNvPr id="9" name="Picture 8" descr="C:\Users\pti\Desktop\Shilpi\Picture\Sample Pictures\b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05287"/>
            <a:ext cx="2371725" cy="1800225"/>
          </a:xfrm>
          <a:prstGeom prst="rect">
            <a:avLst/>
          </a:prstGeom>
          <a:noFill/>
        </p:spPr>
      </p:pic>
      <p:sp>
        <p:nvSpPr>
          <p:cNvPr id="10" name="TextBox 16"/>
          <p:cNvSpPr txBox="1"/>
          <p:nvPr/>
        </p:nvSpPr>
        <p:spPr>
          <a:xfrm>
            <a:off x="2743200" y="1995487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বলতো কত তম পাখিটি উড়ছে?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49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124705"/>
            <a:ext cx="1676400" cy="1676400"/>
          </a:xfrm>
          <a:prstGeom prst="rect">
            <a:avLst/>
          </a:prstGeom>
        </p:spPr>
      </p:pic>
      <p:pic>
        <p:nvPicPr>
          <p:cNvPr id="3" name="Picture 2" descr="ball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124705"/>
            <a:ext cx="1762126" cy="1762126"/>
          </a:xfrm>
          <a:prstGeom prst="rect">
            <a:avLst/>
          </a:prstGeom>
        </p:spPr>
      </p:pic>
      <p:pic>
        <p:nvPicPr>
          <p:cNvPr id="4" name="Picture 3" descr="ba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3124705"/>
            <a:ext cx="1752601" cy="1752601"/>
          </a:xfrm>
          <a:prstGeom prst="rect">
            <a:avLst/>
          </a:prstGeom>
        </p:spPr>
      </p:pic>
      <p:pic>
        <p:nvPicPr>
          <p:cNvPr id="5" name="Picture 4" descr="ba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99" y="3121076"/>
            <a:ext cx="1756229" cy="1756229"/>
          </a:xfrm>
          <a:prstGeom prst="rect">
            <a:avLst/>
          </a:prstGeom>
        </p:spPr>
      </p:pic>
      <p:pic>
        <p:nvPicPr>
          <p:cNvPr id="6" name="Picture 5" descr="ba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3124705"/>
            <a:ext cx="1676400" cy="16764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76500" y="177816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38300" y="520716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flipH="1">
            <a:off x="3552826" y="2704952"/>
            <a:ext cx="7000873" cy="316708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31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.jpg"/>
          <p:cNvPicPr>
            <a:picLocks noChangeAspect="1"/>
          </p:cNvPicPr>
          <p:nvPr/>
        </p:nvPicPr>
        <p:blipFill>
          <a:blip r:embed="rId2"/>
          <a:srcRect l="15444" r="22780"/>
          <a:stretch>
            <a:fillRect/>
          </a:stretch>
        </p:blipFill>
        <p:spPr>
          <a:xfrm>
            <a:off x="8763000" y="3823853"/>
            <a:ext cx="1905000" cy="2232744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1523999" y="6248399"/>
            <a:ext cx="6234546" cy="60960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0"/>
          <p:cNvSpPr txBox="1"/>
          <p:nvPr/>
        </p:nvSpPr>
        <p:spPr>
          <a:xfrm>
            <a:off x="6934200" y="258234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122218" y="1404707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আপেলটিতে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pp1.jpg"/>
          <p:cNvPicPr>
            <a:picLocks noChangeAspect="1"/>
          </p:cNvPicPr>
          <p:nvPr/>
        </p:nvPicPr>
        <p:blipFill>
          <a:blip r:embed="rId3"/>
          <a:srcRect l="21769" r="29252"/>
          <a:stretch>
            <a:fillRect/>
          </a:stretch>
        </p:blipFill>
        <p:spPr>
          <a:xfrm>
            <a:off x="7239000" y="3823854"/>
            <a:ext cx="1714500" cy="2258291"/>
          </a:xfrm>
          <a:prstGeom prst="rect">
            <a:avLst/>
          </a:prstGeom>
        </p:spPr>
      </p:pic>
      <p:pic>
        <p:nvPicPr>
          <p:cNvPr id="8" name="Picture 7" descr="app.jpg"/>
          <p:cNvPicPr>
            <a:picLocks noChangeAspect="1"/>
          </p:cNvPicPr>
          <p:nvPr/>
        </p:nvPicPr>
        <p:blipFill>
          <a:blip r:embed="rId2"/>
          <a:srcRect l="15444" r="22780"/>
          <a:stretch>
            <a:fillRect/>
          </a:stretch>
        </p:blipFill>
        <p:spPr>
          <a:xfrm>
            <a:off x="5334000" y="3781419"/>
            <a:ext cx="1905000" cy="2309813"/>
          </a:xfrm>
          <a:prstGeom prst="rect">
            <a:avLst/>
          </a:prstGeom>
        </p:spPr>
      </p:pic>
      <p:pic>
        <p:nvPicPr>
          <p:cNvPr id="9" name="Picture 8" descr="app.jpg"/>
          <p:cNvPicPr>
            <a:picLocks noChangeAspect="1"/>
          </p:cNvPicPr>
          <p:nvPr/>
        </p:nvPicPr>
        <p:blipFill>
          <a:blip r:embed="rId2"/>
          <a:srcRect l="15444" r="22780"/>
          <a:stretch>
            <a:fillRect/>
          </a:stretch>
        </p:blipFill>
        <p:spPr>
          <a:xfrm>
            <a:off x="1524000" y="3753058"/>
            <a:ext cx="1905000" cy="2309813"/>
          </a:xfrm>
          <a:prstGeom prst="rect">
            <a:avLst/>
          </a:prstGeom>
        </p:spPr>
      </p:pic>
      <p:pic>
        <p:nvPicPr>
          <p:cNvPr id="10" name="Picture 9" descr="app.jpg"/>
          <p:cNvPicPr>
            <a:picLocks noChangeAspect="1"/>
          </p:cNvPicPr>
          <p:nvPr/>
        </p:nvPicPr>
        <p:blipFill>
          <a:blip r:embed="rId2"/>
          <a:srcRect l="15444" r="22780"/>
          <a:stretch>
            <a:fillRect/>
          </a:stretch>
        </p:blipFill>
        <p:spPr>
          <a:xfrm>
            <a:off x="3429000" y="3766913"/>
            <a:ext cx="190500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02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2747986"/>
            <a:ext cx="1695450" cy="1672944"/>
          </a:xfrm>
          <a:prstGeom prst="rect">
            <a:avLst/>
          </a:prstGeom>
        </p:spPr>
      </p:pic>
      <p:pic>
        <p:nvPicPr>
          <p:cNvPr id="3" name="Picture 2" descr="9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62" y="2664860"/>
            <a:ext cx="1695450" cy="1672944"/>
          </a:xfrm>
          <a:prstGeom prst="rect">
            <a:avLst/>
          </a:prstGeom>
        </p:spPr>
      </p:pic>
      <p:pic>
        <p:nvPicPr>
          <p:cNvPr id="4" name="Picture 3" descr="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4" y="2713349"/>
            <a:ext cx="1695450" cy="1672944"/>
          </a:xfrm>
          <a:prstGeom prst="rect">
            <a:avLst/>
          </a:prstGeom>
        </p:spPr>
      </p:pic>
      <p:pic>
        <p:nvPicPr>
          <p:cNvPr id="5" name="Picture 4" descr="9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89" y="2754914"/>
            <a:ext cx="1695450" cy="1672944"/>
          </a:xfrm>
          <a:prstGeom prst="rect">
            <a:avLst/>
          </a:prstGeom>
        </p:spPr>
      </p:pic>
      <p:pic>
        <p:nvPicPr>
          <p:cNvPr id="6" name="Picture 5" descr="9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53" y="2713349"/>
            <a:ext cx="1689389" cy="1672944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2295525" y="132096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218834" y="453522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 flipH="1">
            <a:off x="6095999" y="2256150"/>
            <a:ext cx="4221307" cy="381000"/>
          </a:xfrm>
          <a:prstGeom prst="notchedRightArrow">
            <a:avLst>
              <a:gd name="adj1" fmla="val 426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77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585" y="5697131"/>
            <a:ext cx="5562600" cy="984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ে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3799" y="261946"/>
            <a:ext cx="6668244" cy="11473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n w="10541" cmpd="sng">
                  <a:noFill/>
                  <a:prstDash val="solid"/>
                </a:ln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সকলক</a:t>
            </a:r>
            <a:r>
              <a:rPr lang="en-US" sz="9600" b="1" dirty="0" smtClean="0">
                <a:ln w="10541" cmpd="sng">
                  <a:noFill/>
                  <a:prstDash val="solid"/>
                </a:ln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9600" b="1" dirty="0" smtClean="0">
                <a:ln w="10541" cmpd="sng">
                  <a:noFill/>
                  <a:prstDash val="solid"/>
                </a:ln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noFill/>
                <a:prstDash val="solid"/>
              </a:ln>
              <a:solidFill>
                <a:srgbClr val="FF33CC"/>
              </a:solidFill>
            </a:endParaRPr>
          </a:p>
        </p:txBody>
      </p:sp>
      <p:pic>
        <p:nvPicPr>
          <p:cNvPr id="5" name="Picture 2" descr="D:\SAIFUL DIGITAL CONTAINT\ANIMATION\sunset.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236" y="1710742"/>
            <a:ext cx="5975297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1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94190" cy="694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97810" y="-15708"/>
            <a:ext cx="694190" cy="694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19027" y="6163810"/>
            <a:ext cx="694190" cy="694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1497810" y="6163810"/>
            <a:ext cx="694190" cy="69419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914400" y="96985"/>
            <a:ext cx="10709564" cy="6622485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মো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আবদুস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সাত্তার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সাতেশ্বর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99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3430"/>
            <a:ext cx="696468" cy="684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84356" y="6242985"/>
            <a:ext cx="707644" cy="69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21158"/>
            <a:ext cx="696468" cy="68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11484356" y="-16877"/>
            <a:ext cx="707644" cy="695555"/>
          </a:xfrm>
          <a:prstGeom prst="rect">
            <a:avLst/>
          </a:prstGeom>
        </p:spPr>
      </p:pic>
      <p:sp>
        <p:nvSpPr>
          <p:cNvPr id="6" name="TextBox 17"/>
          <p:cNvSpPr txBox="1"/>
          <p:nvPr/>
        </p:nvSpPr>
        <p:spPr>
          <a:xfrm>
            <a:off x="1835414" y="1330058"/>
            <a:ext cx="8474298" cy="4524315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AU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 ১ম</a:t>
            </a:r>
          </a:p>
          <a:p>
            <a:pPr marL="234950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AU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১5</a:t>
            </a:r>
          </a:p>
          <a:p>
            <a:pPr marL="234950"/>
            <a:r>
              <a:rPr lang="en-AU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AU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35 </a:t>
            </a:r>
            <a:r>
              <a:rPr lang="en-AU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AU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06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872317" y="5705340"/>
            <a:ext cx="1319682" cy="115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3509" y="5621829"/>
            <a:ext cx="1319682" cy="1152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14555" y="167954"/>
            <a:ext cx="1319682" cy="1152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4649"/>
                    </a14:imgEffect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061" y="-18261"/>
            <a:ext cx="4791456" cy="126149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79115" y="440851"/>
            <a:ext cx="10329462" cy="5993215"/>
            <a:chOff x="979115" y="440851"/>
            <a:chExt cx="10329462" cy="5993215"/>
          </a:xfrm>
        </p:grpSpPr>
        <p:sp>
          <p:nvSpPr>
            <p:cNvPr id="11" name="TextBox 21"/>
            <p:cNvSpPr txBox="1"/>
            <p:nvPr/>
          </p:nvSpPr>
          <p:spPr>
            <a:xfrm>
              <a:off x="5205751" y="440851"/>
              <a:ext cx="1883849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আবৃত্তি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1787188"/>
              <a:ext cx="5302485" cy="452431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1 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2</a:t>
              </a:r>
            </a:p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জুঁই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3 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4 </a:t>
              </a:r>
            </a:p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মায়ের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গলার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5 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6</a:t>
              </a:r>
            </a:p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বাঘ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ভয়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582787" y="2111450"/>
              <a:ext cx="1725790" cy="4322616"/>
              <a:chOff x="9582787" y="2111450"/>
              <a:chExt cx="1725790" cy="4322616"/>
            </a:xfrm>
          </p:grpSpPr>
          <p:pic>
            <p:nvPicPr>
              <p:cNvPr id="15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79802" y="5214865"/>
                <a:ext cx="1628775" cy="1219201"/>
              </a:xfrm>
              <a:prstGeom prst="rect">
                <a:avLst/>
              </a:prstGeom>
              <a:noFill/>
            </p:spPr>
          </p:pic>
          <p:pic>
            <p:nvPicPr>
              <p:cNvPr id="16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582787" y="2111450"/>
                <a:ext cx="1628775" cy="1219201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38206" y="3690868"/>
                <a:ext cx="1628775" cy="1219201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979115" y="1917485"/>
              <a:ext cx="1808884" cy="4350330"/>
              <a:chOff x="979115" y="1917485"/>
              <a:chExt cx="1808884" cy="4350330"/>
            </a:xfrm>
          </p:grpSpPr>
          <p:pic>
            <p:nvPicPr>
              <p:cNvPr id="12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9116" y="5048614"/>
                <a:ext cx="1628775" cy="1219201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9115" y="3677014"/>
                <a:ext cx="1628775" cy="1219201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D:\SAIFUL DIGITAL CONTAINT\ANIMATION\clap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9224" y="1917485"/>
                <a:ext cx="1628775" cy="1219201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382783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7" t="41176" r="4486" b="14783"/>
          <a:stretch>
            <a:fillRect/>
          </a:stretch>
        </p:blipFill>
        <p:spPr bwMode="auto">
          <a:xfrm>
            <a:off x="314557" y="657580"/>
            <a:ext cx="11787291" cy="30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5463323" y="5652654"/>
            <a:ext cx="63407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----------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62400" y="3726873"/>
            <a:ext cx="6885709" cy="1814945"/>
          </a:xfrm>
          <a:prstGeom prst="wedgeEllipseCallout">
            <a:avLst>
              <a:gd name="adj1" fmla="val -33330"/>
              <a:gd name="adj2" fmla="val -70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বিড়ালটি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কুকুরটির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বামদিক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বিড়ালটির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07816" y="4419595"/>
            <a:ext cx="3976254" cy="2272145"/>
          </a:xfrm>
          <a:prstGeom prst="wedgeEllipseCallout">
            <a:avLst>
              <a:gd name="adj1" fmla="val -4"/>
              <a:gd name="adj2" fmla="val -88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4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5139620"/>
            <a:ext cx="7199875" cy="1275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k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884"/>
            <a:ext cx="7199875" cy="1222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-Right Arrow 6"/>
          <p:cNvSpPr/>
          <p:nvPr/>
        </p:nvSpPr>
        <p:spPr>
          <a:xfrm>
            <a:off x="2185988" y="1900234"/>
            <a:ext cx="7672388" cy="2914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56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3430"/>
            <a:ext cx="696468" cy="684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84356" y="6178590"/>
            <a:ext cx="707644" cy="69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21158"/>
            <a:ext cx="696468" cy="684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11484356" y="8881"/>
            <a:ext cx="707644" cy="695555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971800" y="611475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909" y="1828801"/>
            <a:ext cx="11526982" cy="14547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৮.১.১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4909" y="3768436"/>
            <a:ext cx="11540836" cy="14270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৮.১.২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8269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attar\Content\Individual Work\Image18.JPG"/>
          <p:cNvPicPr>
            <a:picLocks noChangeAspect="1" noChangeArrowheads="1"/>
          </p:cNvPicPr>
          <p:nvPr/>
        </p:nvPicPr>
        <p:blipFill>
          <a:blip r:embed="rId2"/>
          <a:srcRect l="33108" t="19158" r="2623" b="56669"/>
          <a:stretch>
            <a:fillRect/>
          </a:stretch>
        </p:blipFill>
        <p:spPr bwMode="auto">
          <a:xfrm>
            <a:off x="207818" y="1430424"/>
            <a:ext cx="11804072" cy="2814062"/>
          </a:xfrm>
          <a:prstGeom prst="rect">
            <a:avLst/>
          </a:prstGeom>
          <a:noFill/>
        </p:spPr>
      </p:pic>
      <p:sp>
        <p:nvSpPr>
          <p:cNvPr id="4" name="Up Arrow Callout 3"/>
          <p:cNvSpPr/>
          <p:nvPr/>
        </p:nvSpPr>
        <p:spPr>
          <a:xfrm>
            <a:off x="404553" y="4338289"/>
            <a:ext cx="1770611" cy="1688437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371898" y="4338289"/>
            <a:ext cx="1770611" cy="1688437"/>
          </a:xfrm>
          <a:prstGeom prst="upArrow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535978" y="4338289"/>
            <a:ext cx="1770611" cy="1688437"/>
          </a:xfrm>
          <a:prstGeom prst="up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6896792" y="4338289"/>
            <a:ext cx="2164080" cy="1688437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9749443" y="4338289"/>
            <a:ext cx="1770611" cy="168843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6185" y="304799"/>
            <a:ext cx="11622578" cy="1125625"/>
            <a:chOff x="306185" y="304799"/>
            <a:chExt cx="11622578" cy="1125625"/>
          </a:xfrm>
        </p:grpSpPr>
        <p:sp>
          <p:nvSpPr>
            <p:cNvPr id="9" name="Right Arrow 8"/>
            <p:cNvSpPr/>
            <p:nvPr/>
          </p:nvSpPr>
          <p:spPr>
            <a:xfrm>
              <a:off x="306185" y="304799"/>
              <a:ext cx="1770611" cy="11256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বাম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45090" y="637309"/>
              <a:ext cx="983673" cy="4987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ডান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465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ner.png"/>
          <p:cNvPicPr>
            <a:picLocks noChangeAspect="1"/>
          </p:cNvPicPr>
          <p:nvPr/>
        </p:nvPicPr>
        <p:blipFill>
          <a:blip r:embed="rId2"/>
          <a:srcRect r="15000"/>
          <a:stretch>
            <a:fillRect/>
          </a:stretch>
        </p:blipFill>
        <p:spPr>
          <a:xfrm>
            <a:off x="1512570" y="833735"/>
            <a:ext cx="9166860" cy="4858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4030" y="5100935"/>
            <a:ext cx="122822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592830" y="5100935"/>
            <a:ext cx="14959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830" y="5100935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2830" y="5100935"/>
            <a:ext cx="1205779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9230" y="5100935"/>
            <a:ext cx="134203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1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560</TotalTime>
  <Words>167</Words>
  <Application>Microsoft Office PowerPoint</Application>
  <PresentationFormat>Custom</PresentationFormat>
  <Paragraphs>64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Droplet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SNEHA</dc:creator>
  <cp:lastModifiedBy>User</cp:lastModifiedBy>
  <cp:revision>176</cp:revision>
  <dcterms:created xsi:type="dcterms:W3CDTF">2016-10-14T10:13:25Z</dcterms:created>
  <dcterms:modified xsi:type="dcterms:W3CDTF">2016-10-19T06:52:59Z</dcterms:modified>
</cp:coreProperties>
</file>