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5" autoAdjust="0"/>
  </p:normalViewPr>
  <p:slideViewPr>
    <p:cSldViewPr>
      <p:cViewPr>
        <p:scale>
          <a:sx n="100" d="100"/>
          <a:sy n="100" d="100"/>
        </p:scale>
        <p:origin x="-336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1447800"/>
            <a:ext cx="7620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4572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4" y="2057400"/>
            <a:ext cx="4619625" cy="26003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905000" y="1219200"/>
            <a:ext cx="487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মনযোগ সহকারে লক্ষ্য কর ।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953000"/>
            <a:ext cx="716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সেট স্যুটঃ এক জায়গায় বা দাঁড়ানো অবস্থায় যে শ্যুট করা হয় তাকে সেট শ্যুট করা বলে। 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086600" cy="41148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28600" y="1905000"/>
            <a:ext cx="5334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 আপ</a:t>
            </a:r>
          </a:p>
          <a:p>
            <a:pPr algn="ctr"/>
            <a:r>
              <a:rPr lang="bn-BD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শর্ট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001000" y="1143000"/>
            <a:ext cx="1143000" cy="403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কাছ থেকে গোল করার জন্য এ শর্ট করা হয় </a:t>
            </a:r>
            <a:endParaRPr lang="en-US" sz="2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2971800" cy="2819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90600" y="1266825"/>
            <a:ext cx="2743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চিত্রে কি করা হচ্চে? 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2438400"/>
            <a:ext cx="39624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 হাত দিয়ে বা পর্যায়ক্রমে ডান  বা বাম হাত দিয়ে বা বারবার কোর্টে ড্রপ দেওয়া কে ড্রিবলিং বলে।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09800" y="1447800"/>
            <a:ext cx="3505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3048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95525"/>
            <a:ext cx="3276600" cy="21240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52600" y="4724400"/>
            <a:ext cx="3581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 কিভাবে গোল করা হচ্ছে ?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600200" y="1371600"/>
            <a:ext cx="3962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3276600"/>
            <a:ext cx="5181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বাস্কেটবল খেলার রুল ও ফাউল গুলো কি কি তা লিখ।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133600" y="1514475"/>
            <a:ext cx="2667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2743200"/>
            <a:ext cx="57150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বাস্কেটবল খেলার কোর্টের পরিমাপ বল । </a:t>
            </a:r>
          </a:p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 কোর্ট থেকে রিং এর উচ্চতা কত? </a:t>
            </a:r>
          </a:p>
          <a:p>
            <a:pPr algn="ctr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৩। কোর্টের মাজে কয়টি বৃত্ত ?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667000" y="1447800"/>
            <a:ext cx="3048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3505200"/>
            <a:ext cx="5334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বাস্কেটবল খেলার পয়েন্ট কিভাবে হয় তা লিখে আনবে। 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অথবা কিভাবে স্কোর করলে  ৩, ২, ও ১ পয়েন্ট হয়?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0" y="1600200"/>
            <a:ext cx="2743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447800"/>
            <a:ext cx="43434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algn="ctr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গোলাম সরওয়ার</a:t>
            </a:r>
          </a:p>
          <a:p>
            <a:pPr algn="ctr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বালুচরা ইব্রাহিম মিয়া উচ্চ বিদ্যালয় </a:t>
            </a:r>
          </a:p>
          <a:p>
            <a:pPr algn="ctr"/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কামালপুর, বেগমগঞ্জ, নোয়াখালী 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0"/>
            <a:ext cx="3200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447800"/>
            <a:ext cx="53340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৯ম - 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১০ম</a:t>
            </a:r>
          </a:p>
          <a:p>
            <a:pPr algn="ctr"/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জ্ঞান 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খেলাধু</a:t>
            </a:r>
            <a:r>
              <a:rPr lang="bn-BD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লা। </a:t>
            </a:r>
            <a:r>
              <a:rPr lang="bn-BD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5105400" cy="2590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14600" y="4876800"/>
            <a:ext cx="2819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বাস্কেটবল খেলা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05000" y="1371600"/>
            <a:ext cx="3810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 কোন খেলা দেখতে পাচ্ছ?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1447800"/>
            <a:ext cx="3657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600" y="3810000"/>
            <a:ext cx="4267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বাস্কেটবল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1371600"/>
            <a:ext cx="2209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33600" y="2438400"/>
            <a:ext cx="449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 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429000"/>
            <a:ext cx="7543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বাস্কেটবল খেলার নিয়মাবলী জানতে পারবে।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বিভিন্ন প্রকার পাস সম্পর্কে ব্যাখ্যা করতে পারবে ।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সেট স্যুট ও লেআপ শর্ট বর্ণনা করতে পারবে।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ড্রিবলিং, পিভটিং, শুটিং সম্পর্কে পার্থক্য করতে পারবে।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25146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4" y="1981200"/>
            <a:ext cx="3609976" cy="3124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247900" y="1295400"/>
            <a:ext cx="40005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দেখতে পাচ্ছ? </a:t>
            </a:r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8600" y="1600200"/>
            <a:ext cx="914400" cy="3581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 বাস্কেটে ডুকানো হচ্ছে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2838450" cy="2133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905000" y="1066800"/>
            <a:ext cx="4267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</a:rPr>
              <a:t>এখানে তোমরা কি দেখতে পাচ্ছ?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48006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 ধরা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86025"/>
            <a:ext cx="4762500" cy="20383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00600" y="4724400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চেস্ট পাস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3200400" cy="2133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133600" y="1219200"/>
            <a:ext cx="3276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</a:rPr>
              <a:t>এখানে কি লক্ষ্য করেছ?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114800" cy="213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600" y="4724400"/>
            <a:ext cx="1828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বাউন্স পাস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200" y="48006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ওভার হ্যান্ড পাস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258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33</cp:revision>
  <dcterms:created xsi:type="dcterms:W3CDTF">2006-08-16T00:00:00Z</dcterms:created>
  <dcterms:modified xsi:type="dcterms:W3CDTF">2016-08-16T07:00:10Z</dcterms:modified>
</cp:coreProperties>
</file>