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65" r:id="rId2"/>
    <p:sldId id="264" r:id="rId3"/>
    <p:sldId id="273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6" r:id="rId19"/>
    <p:sldId id="267" r:id="rId20"/>
    <p:sldId id="268" r:id="rId21"/>
    <p:sldId id="283" r:id="rId22"/>
    <p:sldId id="284" r:id="rId23"/>
    <p:sldId id="270" r:id="rId24"/>
    <p:sldId id="269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2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1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0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32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2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3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5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0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0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2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06" y="0"/>
            <a:ext cx="11951594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6" y="1862048"/>
            <a:ext cx="11736946" cy="49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440" y="240338"/>
            <a:ext cx="33375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শিখি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44880"/>
            <a:ext cx="11308080" cy="5847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ছাল=</a:t>
            </a: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খোস-দাদ=</a:t>
            </a: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কবিরাজ=</a:t>
            </a: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কবি=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131228"/>
            <a:ext cx="4937760" cy="1042478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95360" y="1131228"/>
            <a:ext cx="59503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173298"/>
            <a:ext cx="5120640" cy="170497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719203"/>
            <a:ext cx="5120640" cy="1600201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5224158"/>
            <a:ext cx="5029200" cy="1323918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930640" y="2524134"/>
            <a:ext cx="77617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চর্ম রোগ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8240" y="4334637"/>
            <a:ext cx="220605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যিনি হারবাল চিকিৎসা করেন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8240" y="5735964"/>
            <a:ext cx="160172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লিখেন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63040" y="2599777"/>
            <a:ext cx="1828800" cy="85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463040" y="1315894"/>
            <a:ext cx="1828800" cy="484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112520" y="4251044"/>
            <a:ext cx="2179320" cy="752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60120" y="5735964"/>
            <a:ext cx="2514600" cy="85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64675"/>
            <a:ext cx="11817659" cy="1569660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ছালটা</a:t>
            </a:r>
            <a:endParaRPr lang="en-US" sz="4800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পাতাগুলো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শিলে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পিষছে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1" y="213360"/>
            <a:ext cx="6544618" cy="372961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13360"/>
            <a:ext cx="4922520" cy="361188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81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79100"/>
            <a:ext cx="12191999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চুলকানিতে লাগাতে কেউ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 ভাজছে গরম তেলে।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খোস দাদ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 চুলকানিতে লাগাবে।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25"/>
            <a:ext cx="5593976" cy="3050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13360"/>
            <a:ext cx="5105399" cy="486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13358"/>
            <a:ext cx="5318761" cy="15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87" y="4747796"/>
            <a:ext cx="12192000" cy="1569660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চর্ম রোগের অব্যর্থ মোহোষধ।কচি পাতা গুলো খায় ও অনেকে।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কাঁচাই....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198120"/>
            <a:ext cx="2270760" cy="438912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8" y="198120"/>
            <a:ext cx="3884392" cy="438912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48" y="198120"/>
            <a:ext cx="5242560" cy="454967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98120"/>
            <a:ext cx="2909936" cy="193548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026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34342"/>
            <a:ext cx="12192000" cy="212365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কিম্বা ভেঙ্গে বেগুন সহযোগে ।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যকৃতের পক্ষে ভারি উপকার।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669741" cy="4734341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0" y="0"/>
            <a:ext cx="5522260" cy="4734341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5675293"/>
            <a:ext cx="8595360" cy="954107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দাল গুলো চিবোয় কত লোক....দাঁত ভাল থাকে।কবিরাজরা প্রশংসায় পঞ্চমুখ।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38" y="318503"/>
            <a:ext cx="4259243" cy="512217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18503"/>
            <a:ext cx="2600361" cy="512217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8504"/>
            <a:ext cx="3322320" cy="512217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465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5334000"/>
            <a:ext cx="10523622" cy="1323439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 গজালে বিজ্ঞরা খুশি 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নিমের হাওয়া ভাল,থাক,কেটোনা।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"/>
            <a:ext cx="4541520" cy="516636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0" y="167640"/>
            <a:ext cx="4998720" cy="516636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37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3674"/>
            <a:ext cx="1208532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কাটেনা,কিন্তু যত্ন ও করে না।আবর্জনা জমে চারদিকে।শান দিয়ে বাধিয়ে দেয় কেউ –সে আর-এক আবর্জনা।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9485" cy="47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13" y="5103674"/>
            <a:ext cx="11745227" cy="175432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হঠাৎ এক দিন একটা নতুন ধরনের লোক এল।মুগদ্ধ দৃষ্টিতে চেয়ে রইল নিম গাছের দিকে। ছাল তুললে না,পাতা ছিঁড়লে না,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ভাঙ্গলেনা,মুগ্ধ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–’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বাহ,কী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রুপ!খানিকক্ষন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0"/>
            <a:ext cx="8138160" cy="498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3" y="106680"/>
            <a:ext cx="3713747" cy="48768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963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2" y="121920"/>
            <a:ext cx="5511264" cy="550885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640" y="5755908"/>
            <a:ext cx="11767685" cy="954107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কবিরাজ নয় কবি।নিম গাছটির ইচ্ছে করতে লাগল লোকটার সঙ্গে চলে যায়।কিন্তু পারলনা।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ভিতরে শিকড়  অনেক দূর চলে গেছে।বাড়ির পিছনে আবর্জনার স্তুপের মধ্যে ই দাঁড়িয়ে রইল সে।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0" y="60960"/>
            <a:ext cx="7065745" cy="556981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549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8360228" cy="1320800"/>
          </a:xfrm>
          <a:solidFill>
            <a:srgbClr val="00B0F0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9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9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10364452" cy="3805108"/>
          </a:xfr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r>
              <a:rPr lang="bn-BD" sz="7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মহসেনা আক্তার(এম,এস,এস,বি-এড)                                </a:t>
            </a:r>
          </a:p>
          <a:p>
            <a:r>
              <a:rPr lang="bn-BD" sz="7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চণ্ডীপুর মনসা উচ্চ বিদ্যালয়।</a:t>
            </a:r>
          </a:p>
          <a:p>
            <a:r>
              <a:rPr lang="bn-BD" sz="7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রামগঞ্জ-লক্ষীপুর।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34670"/>
            <a:ext cx="12000401" cy="923330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নিপুনা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বউটার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4" y="158174"/>
            <a:ext cx="3611306" cy="22618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94" y="158174"/>
            <a:ext cx="3306506" cy="22618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14" y="158175"/>
            <a:ext cx="2382650" cy="22618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94" y="158174"/>
            <a:ext cx="2209226" cy="22618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18" y="2593955"/>
            <a:ext cx="3550346" cy="318200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2658070"/>
            <a:ext cx="4241792" cy="310265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658070"/>
            <a:ext cx="3718560" cy="310265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112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0960" y="106680"/>
            <a:ext cx="2438488" cy="83099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37677"/>
            <a:ext cx="7133684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দলে ৪ জন করে প্রশ্ন গুলোর উত্তর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476560"/>
            <a:ext cx="1141476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দলের প্রশ্ন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-নিম গাছ দিয়ে কি কি উপকার হয়?লিখ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দলের প্রশ্ন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-কর্ম -নিপুনা বউ সংসারে কি কি কাজ করে?লিখ।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 দলের প্রশ্ন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-নিম গাছের যত্ন করার গুরুত্ব লিখ।</a:t>
            </a:r>
            <a:endParaRPr lang="bn-BD" sz="3600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দলের </a:t>
            </a:r>
            <a:r>
              <a:rPr lang="bn-BD" sz="360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কর্ম- নিপুণা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বউদের কি কি অধিকার থাকতে পারে?লিখ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89560"/>
            <a:ext cx="4597734" cy="830997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নাও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67" y="1234439"/>
            <a:ext cx="9115894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-নিম গাছের ছাল শিল পাটায় বেটে খোস দাদে লাগানো হয়,রস খাওয়া যায়,চুলকানিতে নিমের রস দিলে চুলকানি ভালো হয়,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নিমের পাতার রস করে খেলে যকৃতের উপকার হয়।কচি ডাল দিয়ে দাঁত মাজলে দাঁত শক্ত থাকে,পেট বেথায় ও নিম উপকারী।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২-কর্ম নিপুণা বউ ঘরের কাজ করে,রান্না করে,ঘর বাড়ি পরিষ্কার করে,বাড়ির সবার সেবা যত্ন করে,বাচ্চা পালন করে আবার মাজে মাজে বাইরের কাজ ও করে।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৩-নিম গাছের গোঁড়ায় বেড়া দিয়ে,চার পাশ পরিস্কার রেখে যত্ন  ডাল পালা না ভেঙ্গে নিম গাছের যত্ন নেয়া যায়।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৪-কর্ম- নিপুণা বউ কে ভালো ভাবে খাবার দাবারের ব্যবস্থা করে,পরিমিত বিশ্রামের ব্যবস্থা করে,মানুসিক আনন্দ দিয়ে তার  অধিকার রক্ষা করা যায়।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1" y="2380660"/>
            <a:ext cx="3825240" cy="1323439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876" y="5333905"/>
            <a:ext cx="11136382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 গাছ প্রবন্ধে নিম গাছ ও গৃহকর্ম নিপুণা লক্ষ্মী বউয়ের যে সাদৃশ্য ফুটে উঠেছে,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যুক্তি সহকারে লিখে আনবে।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8120"/>
            <a:ext cx="5821681" cy="46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508760"/>
            <a:ext cx="11704320" cy="515111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8916" y="90152"/>
            <a:ext cx="1170432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সবাই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ধন্যবাদ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8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8961744" cy="1320800"/>
          </a:xfrm>
          <a:solidFill>
            <a:schemeClr val="tx1">
              <a:lumMod val="85000"/>
              <a:lumOff val="15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bn-BD" sz="1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776" y="2382334"/>
            <a:ext cx="8961744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শ্রেনি-দশম</a:t>
            </a:r>
            <a:endParaRPr lang="bn-BD" sz="7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প্রথম পত্র (গদ্য)</a:t>
            </a:r>
          </a:p>
          <a:p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নিচের ছবি গুলো দেখ</a:t>
            </a: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 গাছ ও নিম পাতার তৈরি ঔষধ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8" y="3207334"/>
            <a:ext cx="2300070" cy="2877347"/>
          </a:xfrm>
          <a:ln w="76200">
            <a:solidFill>
              <a:srgbClr val="00B05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কর্ম-নিপুনা লক্ষ্মী বউ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65" y="3207334"/>
            <a:ext cx="2326814" cy="287734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3" y="3207334"/>
            <a:ext cx="1876425" cy="287734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49" y="3207334"/>
            <a:ext cx="3005378" cy="287734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111266" y="6241003"/>
            <a:ext cx="3817071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কি কি দেখা যায়?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502920"/>
            <a:ext cx="8416362" cy="58939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BD" sz="13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 গাছ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1" y="1182397"/>
            <a:ext cx="10187404" cy="1596177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1" y="2946214"/>
            <a:ext cx="10187404" cy="2862322"/>
          </a:xfrm>
          <a:prstGeom prst="rect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১.লেখক বনফুল সম্পর্কে বলতে পারবে।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২.নিম গাছের উপকারিতা বর্ণনা করতে পারবে।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৩.নিম গাছের যত্ন নেয়ার গুরুত্ব লিখতে ও বলতে পারবে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৪.গ্রামের অবহেলিত কর্ম-নিপুনা বউদের অধিকার সম্পর্কে বলতে পারবে।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৫.নিম গাছ ও অবহেলিত করম-নিপুনা বউদের সাদৃশ্য বলতে পারবে।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2119312"/>
            <a:ext cx="3904297" cy="309276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678492" y="4998720"/>
            <a:ext cx="579308" cy="655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970986">
            <a:off x="5058567" y="1459040"/>
            <a:ext cx="546379" cy="647091"/>
          </a:xfrm>
          <a:prstGeom prst="downArrow">
            <a:avLst>
              <a:gd name="adj1" fmla="val 62579"/>
              <a:gd name="adj2" fmla="val 49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67537" y="3258313"/>
            <a:ext cx="51530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2534221" y="3342133"/>
            <a:ext cx="719328" cy="69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6366" y="911602"/>
            <a:ext cx="53559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জন্ম-১৮৯৯,১৯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জুলাই,বিহারের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7617" y="3365956"/>
            <a:ext cx="3978974" cy="400110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 বিসর্গ, দূরবীন, বনফুলের গল্প, ঊর্মিমালা।</a:t>
            </a: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5569" y="5665737"/>
            <a:ext cx="172515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পদ্মভূষন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59" y="3328417"/>
            <a:ext cx="2283143" cy="92333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১৯৭৯,সালের ৯-ই ফেব্রুয়ারী </a:t>
            </a:r>
          </a:p>
          <a:p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 মৃত্যু বরণ করেন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5613" y="227112"/>
            <a:ext cx="2105063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5569" y="6211727"/>
            <a:ext cx="2068195" cy="36933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 কার ছবি দেখা যায়?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1002" y="6211727"/>
            <a:ext cx="1308371" cy="369332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বনফুলের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9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আদর্শ পাঠ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2377440"/>
            <a:ext cx="10732403" cy="4084320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832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" y="1051560"/>
            <a:ext cx="5654040" cy="52014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1051560"/>
            <a:ext cx="7604760" cy="498348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  <a:softEdge rad="12700"/>
          </a:effectLst>
          <a:scene3d>
            <a:camera prst="isometricOffAxis2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16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547</Words>
  <Application>Microsoft Office PowerPoint</Application>
  <PresentationFormat>Widescreen</PresentationFormat>
  <Paragraphs>90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NikoshBAN</vt:lpstr>
      <vt:lpstr>Trebuchet MS</vt:lpstr>
      <vt:lpstr>Wingdings 3</vt:lpstr>
      <vt:lpstr>Facet</vt:lpstr>
      <vt:lpstr>PowerPoint Presentation</vt:lpstr>
      <vt:lpstr>      শিক্ষক পরিচিতি</vt:lpstr>
      <vt:lpstr>    পাঠ পরিচিতি</vt:lpstr>
      <vt:lpstr>মনোযোগ দিয়ে নিচের ছবি গুলো দেখ</vt:lpstr>
      <vt:lpstr>PowerPoint Presentation</vt:lpstr>
      <vt:lpstr>PowerPoint Presentation</vt:lpstr>
      <vt:lpstr>PowerPoint Presentation</vt:lpstr>
      <vt:lpstr>          আদর্শ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62</cp:revision>
  <dcterms:created xsi:type="dcterms:W3CDTF">2016-09-21T06:07:23Z</dcterms:created>
  <dcterms:modified xsi:type="dcterms:W3CDTF">2016-09-28T06:01:32Z</dcterms:modified>
</cp:coreProperties>
</file>