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9" r:id="rId2"/>
    <p:sldId id="278" r:id="rId3"/>
    <p:sldId id="277" r:id="rId4"/>
    <p:sldId id="267" r:id="rId5"/>
    <p:sldId id="274" r:id="rId6"/>
    <p:sldId id="260" r:id="rId7"/>
    <p:sldId id="261" r:id="rId8"/>
    <p:sldId id="269" r:id="rId9"/>
    <p:sldId id="271" r:id="rId10"/>
    <p:sldId id="262" r:id="rId11"/>
    <p:sldId id="266" r:id="rId12"/>
    <p:sldId id="268" r:id="rId13"/>
    <p:sldId id="263" r:id="rId14"/>
    <p:sldId id="264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D3B42AC-2D7E-4230-9969-87641CE542F0}">
          <p14:sldIdLst>
            <p14:sldId id="256"/>
            <p14:sldId id="257"/>
            <p14:sldId id="267"/>
            <p14:sldId id="274"/>
            <p14:sldId id="258"/>
            <p14:sldId id="260"/>
            <p14:sldId id="261"/>
            <p14:sldId id="269"/>
            <p14:sldId id="271"/>
            <p14:sldId id="262"/>
            <p14:sldId id="266"/>
            <p14:sldId id="268"/>
            <p14:sldId id="263"/>
            <p14:sldId id="264"/>
            <p14:sldId id="265"/>
          </p14:sldIdLst>
        </p14:section>
        <p14:section name="Untitled Section" id="{54339DA3-BCB8-47C8-97DA-5087A9C1B5E9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D4F4E-7005-4ED9-9B02-CCA4D98DB34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636E-8480-4408-B55B-211A1387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49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AEB2-7168-414D-AC04-2B8702A222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72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9E81C9-CBAE-43BD-86DC-5ED5D2DE0BE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C788ADE-8368-49E4-AB6F-F1B3548A0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4539" y="96500"/>
            <a:ext cx="4479131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7" y="1543051"/>
            <a:ext cx="8926115" cy="531495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70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75" y="1495425"/>
            <a:ext cx="4286250" cy="3867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799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9741" y="152400"/>
            <a:ext cx="9795644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57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825740" cy="2377440"/>
          </a:xfrm>
        </p:spPr>
        <p:txBody>
          <a:bodyPr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নির্বাচন হচ্ছে প্রতিনিধি বাছাইয়ের পদ্ধতি।   স্থানীয় পর্যায় থেকে জাতীয়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পর্যায় পর্যন্ত ভোটাধিকার প্রাপ্ত সকল নাগরিক  ভোট দিয়ে প্রতিনিধি বাছাই করে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000" dirty="0" smtClean="0"/>
              <a:t>     মূল্যায়নঃ</a:t>
            </a:r>
            <a:endParaRPr lang="en-US" sz="6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১।নির্বাচন কাকে  বলে?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২।নির্বাচন কত প্রকার ও কি কি?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৩।প্রত্যক্ষ ও পরোক্ষ নির্বাচন কাকে বলে?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81000"/>
            <a:ext cx="8054340" cy="354757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অবাদ ও নিরপেক্ষ নির্বাচন কিভাবে গণতান্ত্রিক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সরকার গঠনে সহায়তা করে তা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6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ank P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742950"/>
            <a:ext cx="7162800" cy="537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026"/>
            </a:avLst>
          </a:prstGeom>
          <a:solidFill>
            <a:srgbClr val="00B05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p Ribbon 5"/>
          <p:cNvSpPr/>
          <p:nvPr/>
        </p:nvSpPr>
        <p:spPr>
          <a:xfrm>
            <a:off x="0" y="100013"/>
            <a:ext cx="9144000" cy="1195387"/>
          </a:xfrm>
          <a:prstGeom prst="ribbon2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6781800" cy="10162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6000" b="1" i="1" dirty="0" smtClean="0">
                <a:ln/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মোঃ-আব্দুল মুছাব্বির </a:t>
            </a:r>
          </a:p>
        </p:txBody>
      </p:sp>
      <p:sp>
        <p:nvSpPr>
          <p:cNvPr id="8" name="Rectangle 7"/>
          <p:cNvSpPr/>
          <p:nvPr/>
        </p:nvSpPr>
        <p:spPr>
          <a:xfrm>
            <a:off x="-609600" y="3505200"/>
            <a:ext cx="76283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2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 আহাদ-সাহিদা চৌধুরী উচ্চ বিদ্যালয়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3962400"/>
            <a:ext cx="27203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00" b="1" dirty="0" smtClean="0">
                <a:ln w="12700">
                  <a:solidFill>
                    <a:srgbClr val="4F81BD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rgbClr val="4F81BD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হাছন নগর,সুনামগঞ্জ </a:t>
            </a:r>
            <a:endParaRPr lang="en-US" sz="2800" b="1" dirty="0">
              <a:ln w="12700">
                <a:solidFill>
                  <a:srgbClr val="4F81BD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rgbClr val="4F81BD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438400"/>
            <a:ext cx="685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3" algn="ctr"/>
            <a:r>
              <a:rPr lang="bn-BD" sz="5400" b="1" dirty="0" smtClean="0">
                <a:ln w="12700">
                  <a:solidFill>
                    <a:srgbClr val="4F81BD"/>
                  </a:solidFill>
                  <a:prstDash val="solid"/>
                </a:ln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F81BD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b="1" dirty="0" smtClean="0">
                <a:ln w="12700">
                  <a:solidFill>
                    <a:srgbClr val="4F81BD"/>
                  </a:solidFill>
                  <a:prstDash val="solid"/>
                </a:ln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F81BD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n w="12700">
                  <a:solidFill>
                    <a:srgbClr val="4F81BD"/>
                  </a:solidFill>
                  <a:prstDash val="solid"/>
                </a:ln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F81BD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b="1" dirty="0">
              <a:ln w="12700">
                <a:solidFill>
                  <a:srgbClr val="4F81BD"/>
                </a:solidFill>
                <a:prstDash val="solid"/>
              </a:ln>
              <a:solidFill>
                <a:srgbClr val="F79646">
                  <a:lumMod val="60000"/>
                  <a:lumOff val="40000"/>
                </a:srgbClr>
              </a:solidFill>
              <a:effectLst>
                <a:outerShdw dist="38100" dir="2640000" algn="bl" rotWithShape="0">
                  <a:srgbClr val="4F81BD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4800600"/>
            <a:ext cx="6096000" cy="12264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cs typeface="NikoshBAN" panose="02000000000000000000" pitchFamily="2" charset="0"/>
              </a:rPr>
              <a:t>E-mail:abdulmusabbir8@gmail.com      </a:t>
            </a:r>
            <a:r>
              <a:rPr lang="bn-BD" sz="2800" dirty="0" smtClean="0">
                <a:solidFill>
                  <a:schemeClr val="tx1"/>
                </a:solidFill>
                <a:latin typeface="Bodoni MT" panose="02070603080606020203" pitchFamily="18" charset="0"/>
                <a:cs typeface="NikoshBAN" panose="02000000000000000000" pitchFamily="2" charset="0"/>
              </a:rPr>
              <a:t>      </a:t>
            </a: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Bodoni MT" panose="02070603080606020203" pitchFamily="18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নং-০১৭১৪৪২৬৮৭৬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943725" y="1676400"/>
            <a:ext cx="1721069" cy="242524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22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28600"/>
            <a:ext cx="4779169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000" b="1" dirty="0">
                <a:ln w="9525">
                  <a:solidFill>
                    <a:prstClr val="black"/>
                  </a:solidFill>
                  <a:prstDash val="solid"/>
                </a:ln>
                <a:effectLst>
                  <a:outerShdw blurRad="12700" dist="38100" dir="2700000" algn="tl" rotWithShape="0">
                    <a:srgbClr val="E87D37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b="1" dirty="0">
                <a:ln w="9525">
                  <a:solidFill>
                    <a:prstClr val="black"/>
                  </a:solidFill>
                  <a:prstDash val="solid"/>
                </a:ln>
                <a:effectLst>
                  <a:outerShdw blurRad="12700" dist="38100" dir="2700000" algn="tl" rotWithShape="0">
                    <a:srgbClr val="E87D37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n w="9525">
                  <a:solidFill>
                    <a:prstClr val="black"/>
                  </a:solidFill>
                  <a:prstDash val="solid"/>
                </a:ln>
                <a:effectLst>
                  <a:outerShdw blurRad="12700" dist="38100" dir="2700000" algn="tl" rotWithShape="0">
                    <a:srgbClr val="E87D37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4400" b="1" dirty="0">
              <a:ln w="9525">
                <a:solidFill>
                  <a:prstClr val="black"/>
                </a:solidFill>
                <a:prstDash val="solid"/>
              </a:ln>
              <a:effectLst>
                <a:outerShdw blurRad="12700" dist="38100" dir="2700000" algn="tl" rotWithShape="0">
                  <a:srgbClr val="E87D37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228" y="1799462"/>
            <a:ext cx="8231533" cy="48936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b="1" spc="50" dirty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 দশম</a:t>
            </a:r>
          </a:p>
          <a:p>
            <a:pPr algn="ctr"/>
            <a:r>
              <a:rPr lang="bn-BD" sz="4400" b="1" spc="50" dirty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4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পৌরনীতি ও </a:t>
            </a:r>
            <a:r>
              <a:rPr lang="bn-BD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নাগরিকতা</a:t>
            </a:r>
            <a:endParaRPr lang="en-US" sz="44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ছাত্র- ছাত্রীরঃসংখ্যা- 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59</a:t>
            </a:r>
            <a:endParaRPr lang="bn-BD" sz="44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উপস্থিতঃ 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40</a:t>
            </a:r>
            <a:endParaRPr lang="bn-BD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 ৫0 মিনিট</a:t>
            </a:r>
            <a:r>
              <a:rPr lang="en-US" sz="3200" b="1" spc="50" dirty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spc="50" dirty="0">
              <a:ln w="0"/>
              <a:solidFill>
                <a:schemeClr val="tx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-০৯-২০১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bn-BD" sz="48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58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66799" y="-304800"/>
            <a:ext cx="10131918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76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3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 পাঠ শিরোনাম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5908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আমাদের </a:t>
            </a:r>
            <a:r>
              <a:rPr lang="bn-BD" sz="4400" dirty="0"/>
              <a:t>আজকের পাঠ –</a:t>
            </a:r>
            <a:r>
              <a:rPr lang="bn-BD" sz="4400" dirty="0" smtClean="0"/>
              <a:t>নির্বাচন</a:t>
            </a:r>
            <a:r>
              <a:rPr lang="en-US" sz="4400" dirty="0" smtClean="0"/>
              <a:t> </a:t>
            </a:r>
            <a:r>
              <a:rPr lang="bn-BD" sz="4400" dirty="0" smtClean="0"/>
              <a:t>।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6176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5400" dirty="0" smtClean="0"/>
              <a:t>   </a:t>
            </a:r>
            <a:r>
              <a:rPr lang="bn-BD" sz="5400" dirty="0" smtClean="0"/>
              <a:t>   </a:t>
            </a:r>
            <a:r>
              <a:rPr lang="bn-BD" sz="5400" dirty="0" smtClean="0"/>
              <a:t>শিখনফল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9"/>
            <a:ext cx="8115300" cy="3699971"/>
          </a:xfrm>
        </p:spPr>
        <p:txBody>
          <a:bodyPr>
            <a:norm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নির্বাচন কি বলতে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নির্বাচনের প্রকার ভেদ বলতে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প্রত্যক্ষ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পরোক্ষ নির্বাচন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861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766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5589369"/>
            <a:ext cx="3886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BALLOT PAPER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570"/>
            <a:ext cx="9067800" cy="518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40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675</TotalTime>
  <Words>146</Words>
  <Application>Microsoft Office PowerPoint</Application>
  <PresentationFormat>On-screen Show (4:3)</PresentationFormat>
  <Paragraphs>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Slide 1</vt:lpstr>
      <vt:lpstr>Slide 2</vt:lpstr>
      <vt:lpstr>Slide 3</vt:lpstr>
      <vt:lpstr>Slide 4</vt:lpstr>
      <vt:lpstr>Slide 5</vt:lpstr>
      <vt:lpstr>           পাঠ শিরোনাম</vt:lpstr>
      <vt:lpstr>      শিখনফল</vt:lpstr>
      <vt:lpstr>Slide 8</vt:lpstr>
      <vt:lpstr>Slide 9</vt:lpstr>
      <vt:lpstr>Slide 10</vt:lpstr>
      <vt:lpstr>Slide 11</vt:lpstr>
      <vt:lpstr>নির্বাচন হচ্ছে প্রতিনিধি বাছাইয়ের পদ্ধতি।   স্থানীয় পর্যায় থেকে জাতীয়  পর্যায় পর্যন্ত ভোটাধিকার প্রাপ্ত সকল নাগরিক  ভোট দিয়ে প্রতিনিধি বাছাই করে।</vt:lpstr>
      <vt:lpstr>     মূল্যায়নঃ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134</cp:revision>
  <dcterms:created xsi:type="dcterms:W3CDTF">2014-03-28T06:13:12Z</dcterms:created>
  <dcterms:modified xsi:type="dcterms:W3CDTF">2016-09-28T04:44:12Z</dcterms:modified>
</cp:coreProperties>
</file>