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7" r:id="rId2"/>
    <p:sldId id="275" r:id="rId3"/>
    <p:sldId id="261" r:id="rId4"/>
    <p:sldId id="258" r:id="rId5"/>
    <p:sldId id="259" r:id="rId6"/>
    <p:sldId id="262" r:id="rId7"/>
    <p:sldId id="280" r:id="rId8"/>
    <p:sldId id="281" r:id="rId9"/>
    <p:sldId id="277" r:id="rId10"/>
    <p:sldId id="282" r:id="rId11"/>
    <p:sldId id="278" r:id="rId12"/>
    <p:sldId id="279" r:id="rId13"/>
    <p:sldId id="271" r:id="rId14"/>
    <p:sldId id="273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>
      <p:cViewPr varScale="1">
        <p:scale>
          <a:sx n="100" d="100"/>
          <a:sy n="100" d="100"/>
        </p:scale>
        <p:origin x="-300" y="-2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image" Target="../media/image15.jpeg"/><Relationship Id="rId4" Type="http://schemas.openxmlformats.org/officeDocument/2006/relationships/image" Target="../media/image1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BFA648-01F6-461D-9AAE-294A05B0698D}" type="doc">
      <dgm:prSet loTypeId="urn:microsoft.com/office/officeart/2008/layout/RadialCluster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F67BA3D-19E7-4ABE-A65E-AFE5CC625B31}">
      <dgm:prSet phldrT="[Text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6000" dirty="0" smtClean="0">
              <a:solidFill>
                <a:srgbClr val="0070C0"/>
              </a:solidFill>
              <a:latin typeface="SutonnyOMJ" pitchFamily="2" charset="0"/>
              <a:cs typeface="SutonnyOMJ" pitchFamily="2" charset="0"/>
            </a:rPr>
            <a:t>পদার্থ</a:t>
          </a:r>
          <a:endParaRPr lang="en-US" sz="6000" dirty="0">
            <a:solidFill>
              <a:srgbClr val="0070C0"/>
            </a:solidFill>
            <a:latin typeface="SutonnyOMJ" pitchFamily="2" charset="0"/>
            <a:cs typeface="SutonnyOMJ" pitchFamily="2" charset="0"/>
          </a:endParaRPr>
        </a:p>
      </dgm:t>
    </dgm:pt>
    <dgm:pt modelId="{90875FA0-C934-49AA-BF90-E43FCFCA5542}" type="parTrans" cxnId="{A1F734E6-7D35-4C58-9284-E00B59F1AB3A}">
      <dgm:prSet/>
      <dgm:spPr/>
      <dgm:t>
        <a:bodyPr/>
        <a:lstStyle/>
        <a:p>
          <a:endParaRPr lang="en-US"/>
        </a:p>
      </dgm:t>
    </dgm:pt>
    <dgm:pt modelId="{9A80C7F1-E788-4CC1-BA70-1227C9EB0F24}" type="sibTrans" cxnId="{A1F734E6-7D35-4C58-9284-E00B59F1AB3A}">
      <dgm:prSet/>
      <dgm:spPr/>
      <dgm:t>
        <a:bodyPr/>
        <a:lstStyle/>
        <a:p>
          <a:endParaRPr lang="en-US"/>
        </a:p>
      </dgm:t>
    </dgm:pt>
    <dgm:pt modelId="{D71C5744-792D-4234-BF38-5E955A8A92DD}">
      <dgm:prSet phldrT="[Text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40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কঠিন</a:t>
          </a:r>
          <a:endParaRPr lang="en-US" sz="40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0228A3BC-9699-40BB-9F58-610342F3B596}" type="parTrans" cxnId="{AF435C3F-ED3D-4907-9ED6-9E5F98A91812}">
      <dgm:prSet/>
      <dgm:spPr/>
      <dgm:t>
        <a:bodyPr/>
        <a:lstStyle/>
        <a:p>
          <a:endParaRPr lang="en-US"/>
        </a:p>
      </dgm:t>
    </dgm:pt>
    <dgm:pt modelId="{044BDBB4-0933-481C-A73B-02E6C2FB02E5}" type="sibTrans" cxnId="{AF435C3F-ED3D-4907-9ED6-9E5F98A91812}">
      <dgm:prSet/>
      <dgm:spPr/>
      <dgm:t>
        <a:bodyPr/>
        <a:lstStyle/>
        <a:p>
          <a:endParaRPr lang="en-US"/>
        </a:p>
      </dgm:t>
    </dgm:pt>
    <dgm:pt modelId="{3AC14E7B-3B27-48C2-8C05-11E625A3CB69}">
      <dgm:prSet phldrT="[Text]" custT="1"/>
      <dgm:spPr>
        <a:blipFill rotWithShape="0">
          <a:blip xmlns:r="http://schemas.openxmlformats.org/officeDocument/2006/relationships" r:embed="rId2"/>
          <a:tile tx="0" ty="0" sx="100000" sy="100000" flip="none" algn="tl"/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44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তরল</a:t>
          </a:r>
          <a:endParaRPr lang="en-US" sz="44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179A04A2-8DCA-4672-A06B-21E3F7DD0717}" type="parTrans" cxnId="{255494B7-2016-4E9D-B724-6F52F96D42DF}">
      <dgm:prSet/>
      <dgm:spPr/>
      <dgm:t>
        <a:bodyPr/>
        <a:lstStyle/>
        <a:p>
          <a:endParaRPr lang="en-US"/>
        </a:p>
      </dgm:t>
    </dgm:pt>
    <dgm:pt modelId="{C125C906-6EA4-453D-9214-3D1386155183}" type="sibTrans" cxnId="{255494B7-2016-4E9D-B724-6F52F96D42DF}">
      <dgm:prSet/>
      <dgm:spPr/>
      <dgm:t>
        <a:bodyPr/>
        <a:lstStyle/>
        <a:p>
          <a:endParaRPr lang="en-US"/>
        </a:p>
      </dgm:t>
    </dgm:pt>
    <dgm:pt modelId="{6A0C0B8A-4367-4FFD-AEC8-A17BF215B073}">
      <dgm:prSet phldrT="[Text]" custT="1"/>
      <dgm:spPr>
        <a:blipFill rotWithShape="0">
          <a:blip xmlns:r="http://schemas.openxmlformats.org/officeDocument/2006/relationships" r:embed="rId3"/>
          <a:tile tx="0" ty="0" sx="100000" sy="100000" flip="none" algn="tl"/>
        </a:blipFill>
        <a:ln>
          <a:noFill/>
        </a:ln>
        <a:effectLst>
          <a:glow rad="228600">
            <a:schemeClr val="accent3">
              <a:satMod val="175000"/>
              <a:alpha val="40000"/>
            </a:schemeClr>
          </a:glow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bn-BD" sz="3600" baseline="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rPr>
            <a:t>বায়বীয়</a:t>
          </a:r>
          <a:endParaRPr lang="en-US" sz="3600" dirty="0">
            <a:solidFill>
              <a:srgbClr val="FF0000"/>
            </a:solidFill>
            <a:latin typeface="SutonnyOMJ" pitchFamily="2" charset="0"/>
            <a:cs typeface="SutonnyOMJ" pitchFamily="2" charset="0"/>
          </a:endParaRPr>
        </a:p>
      </dgm:t>
    </dgm:pt>
    <dgm:pt modelId="{0AD223E6-1D6C-49FA-A770-53C1CFD28F2A}" type="parTrans" cxnId="{8DFCF60C-4DCD-463D-A08F-712C52695260}">
      <dgm:prSet/>
      <dgm:spPr/>
      <dgm:t>
        <a:bodyPr/>
        <a:lstStyle/>
        <a:p>
          <a:endParaRPr lang="en-US"/>
        </a:p>
      </dgm:t>
    </dgm:pt>
    <dgm:pt modelId="{F2BE9050-13EF-47AA-B76A-BD0141C8E3CA}" type="sibTrans" cxnId="{8DFCF60C-4DCD-463D-A08F-712C52695260}">
      <dgm:prSet/>
      <dgm:spPr/>
      <dgm:t>
        <a:bodyPr/>
        <a:lstStyle/>
        <a:p>
          <a:endParaRPr lang="en-US"/>
        </a:p>
      </dgm:t>
    </dgm:pt>
    <dgm:pt modelId="{36C8AC84-6419-43BA-9E6C-4BD3C9133A9C}" type="pres">
      <dgm:prSet presAssocID="{B5BFA648-01F6-461D-9AAE-294A05B0698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185FD9C1-FC45-4605-BDD9-25589175CC72}" type="pres">
      <dgm:prSet presAssocID="{2F67BA3D-19E7-4ABE-A65E-AFE5CC625B31}" presName="singleCycle" presStyleCnt="0"/>
      <dgm:spPr/>
    </dgm:pt>
    <dgm:pt modelId="{F816B059-AF21-47BE-AA10-A27D58662A29}" type="pres">
      <dgm:prSet presAssocID="{2F67BA3D-19E7-4ABE-A65E-AFE5CC625B31}" presName="singleCenter" presStyleLbl="node1" presStyleIdx="0" presStyleCnt="4" custLinFactNeighborX="-809" custLinFactNeighborY="-8555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013081C3-CFB9-4984-8A4F-EDA4CCF92D60}" type="pres">
      <dgm:prSet presAssocID="{0228A3BC-9699-40BB-9F58-610342F3B596}" presName="Name56" presStyleLbl="parChTrans1D2" presStyleIdx="0" presStyleCnt="3"/>
      <dgm:spPr/>
      <dgm:t>
        <a:bodyPr/>
        <a:lstStyle/>
        <a:p>
          <a:endParaRPr lang="en-US"/>
        </a:p>
      </dgm:t>
    </dgm:pt>
    <dgm:pt modelId="{788BF9F3-9220-4DDC-85C3-4780A2F13702}" type="pres">
      <dgm:prSet presAssocID="{D71C5744-792D-4234-BF38-5E955A8A92DD}" presName="text0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14FB35-EAD1-41B1-9C40-120EEE7B78EE}" type="pres">
      <dgm:prSet presAssocID="{179A04A2-8DCA-4672-A06B-21E3F7DD0717}" presName="Name56" presStyleLbl="parChTrans1D2" presStyleIdx="1" presStyleCnt="3"/>
      <dgm:spPr/>
      <dgm:t>
        <a:bodyPr/>
        <a:lstStyle/>
        <a:p>
          <a:endParaRPr lang="en-US"/>
        </a:p>
      </dgm:t>
    </dgm:pt>
    <dgm:pt modelId="{65D1BF5D-177A-41AA-B51C-AB3D8679F578}" type="pres">
      <dgm:prSet presAssocID="{3AC14E7B-3B27-48C2-8C05-11E625A3CB69}" presName="text0" presStyleLbl="node1" presStyleIdx="2" presStyleCnt="4" custRadScaleRad="105912" custRadScaleInc="-142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0E68D-7C4D-4845-AFB1-82AD9D6ED77C}" type="pres">
      <dgm:prSet presAssocID="{0AD223E6-1D6C-49FA-A770-53C1CFD28F2A}" presName="Name56" presStyleLbl="parChTrans1D2" presStyleIdx="2" presStyleCnt="3"/>
      <dgm:spPr/>
      <dgm:t>
        <a:bodyPr/>
        <a:lstStyle/>
        <a:p>
          <a:endParaRPr lang="en-US"/>
        </a:p>
      </dgm:t>
    </dgm:pt>
    <dgm:pt modelId="{4C932BE9-9A70-4B59-B29D-BC8DCC91A664}" type="pres">
      <dgm:prSet presAssocID="{6A0C0B8A-4367-4FFD-AEC8-A17BF215B073}" presName="text0" presStyleLbl="node1" presStyleIdx="3" presStyleCnt="4" custScaleX="119370" custRadScaleRad="97505" custRadScaleInc="1101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691369-8AEE-4454-B066-845BD62FEB66}" type="presOf" srcId="{D71C5744-792D-4234-BF38-5E955A8A92DD}" destId="{788BF9F3-9220-4DDC-85C3-4780A2F13702}" srcOrd="0" destOrd="0" presId="urn:microsoft.com/office/officeart/2008/layout/RadialCluster"/>
    <dgm:cxn modelId="{AF398711-A9A6-4593-AAF4-CA55CEF357A9}" type="presOf" srcId="{2F67BA3D-19E7-4ABE-A65E-AFE5CC625B31}" destId="{F816B059-AF21-47BE-AA10-A27D58662A29}" srcOrd="0" destOrd="0" presId="urn:microsoft.com/office/officeart/2008/layout/RadialCluster"/>
    <dgm:cxn modelId="{AF435C3F-ED3D-4907-9ED6-9E5F98A91812}" srcId="{2F67BA3D-19E7-4ABE-A65E-AFE5CC625B31}" destId="{D71C5744-792D-4234-BF38-5E955A8A92DD}" srcOrd="0" destOrd="0" parTransId="{0228A3BC-9699-40BB-9F58-610342F3B596}" sibTransId="{044BDBB4-0933-481C-A73B-02E6C2FB02E5}"/>
    <dgm:cxn modelId="{A1F734E6-7D35-4C58-9284-E00B59F1AB3A}" srcId="{B5BFA648-01F6-461D-9AAE-294A05B0698D}" destId="{2F67BA3D-19E7-4ABE-A65E-AFE5CC625B31}" srcOrd="0" destOrd="0" parTransId="{90875FA0-C934-49AA-BF90-E43FCFCA5542}" sibTransId="{9A80C7F1-E788-4CC1-BA70-1227C9EB0F24}"/>
    <dgm:cxn modelId="{77A51733-77F2-4084-939A-CDA53F1EDE95}" type="presOf" srcId="{B5BFA648-01F6-461D-9AAE-294A05B0698D}" destId="{36C8AC84-6419-43BA-9E6C-4BD3C9133A9C}" srcOrd="0" destOrd="0" presId="urn:microsoft.com/office/officeart/2008/layout/RadialCluster"/>
    <dgm:cxn modelId="{255494B7-2016-4E9D-B724-6F52F96D42DF}" srcId="{2F67BA3D-19E7-4ABE-A65E-AFE5CC625B31}" destId="{3AC14E7B-3B27-48C2-8C05-11E625A3CB69}" srcOrd="1" destOrd="0" parTransId="{179A04A2-8DCA-4672-A06B-21E3F7DD0717}" sibTransId="{C125C906-6EA4-453D-9214-3D1386155183}"/>
    <dgm:cxn modelId="{BD890973-9DF9-4D78-84C8-A7CAC06DC986}" type="presOf" srcId="{3AC14E7B-3B27-48C2-8C05-11E625A3CB69}" destId="{65D1BF5D-177A-41AA-B51C-AB3D8679F578}" srcOrd="0" destOrd="0" presId="urn:microsoft.com/office/officeart/2008/layout/RadialCluster"/>
    <dgm:cxn modelId="{9708B1D4-1958-4FB4-835E-E9440778ABD7}" type="presOf" srcId="{0228A3BC-9699-40BB-9F58-610342F3B596}" destId="{013081C3-CFB9-4984-8A4F-EDA4CCF92D60}" srcOrd="0" destOrd="0" presId="urn:microsoft.com/office/officeart/2008/layout/RadialCluster"/>
    <dgm:cxn modelId="{1B636F6E-0D9D-4975-9B5E-11E284B3AA16}" type="presOf" srcId="{0AD223E6-1D6C-49FA-A770-53C1CFD28F2A}" destId="{6400E68D-7C4D-4845-AFB1-82AD9D6ED77C}" srcOrd="0" destOrd="0" presId="urn:microsoft.com/office/officeart/2008/layout/RadialCluster"/>
    <dgm:cxn modelId="{8DFCF60C-4DCD-463D-A08F-712C52695260}" srcId="{2F67BA3D-19E7-4ABE-A65E-AFE5CC625B31}" destId="{6A0C0B8A-4367-4FFD-AEC8-A17BF215B073}" srcOrd="2" destOrd="0" parTransId="{0AD223E6-1D6C-49FA-A770-53C1CFD28F2A}" sibTransId="{F2BE9050-13EF-47AA-B76A-BD0141C8E3CA}"/>
    <dgm:cxn modelId="{D808C26D-5C68-4770-88F4-D4774A38AEA4}" type="presOf" srcId="{6A0C0B8A-4367-4FFD-AEC8-A17BF215B073}" destId="{4C932BE9-9A70-4B59-B29D-BC8DCC91A664}" srcOrd="0" destOrd="0" presId="urn:microsoft.com/office/officeart/2008/layout/RadialCluster"/>
    <dgm:cxn modelId="{AA020820-5ED6-4B63-9CB1-C421D2D47120}" type="presOf" srcId="{179A04A2-8DCA-4672-A06B-21E3F7DD0717}" destId="{2714FB35-EAD1-41B1-9C40-120EEE7B78EE}" srcOrd="0" destOrd="0" presId="urn:microsoft.com/office/officeart/2008/layout/RadialCluster"/>
    <dgm:cxn modelId="{97A934CB-0620-4294-9F37-01AB36B4FA3E}" type="presParOf" srcId="{36C8AC84-6419-43BA-9E6C-4BD3C9133A9C}" destId="{185FD9C1-FC45-4605-BDD9-25589175CC72}" srcOrd="0" destOrd="0" presId="urn:microsoft.com/office/officeart/2008/layout/RadialCluster"/>
    <dgm:cxn modelId="{3A4D6673-AEC3-4323-91E0-730681445641}" type="presParOf" srcId="{185FD9C1-FC45-4605-BDD9-25589175CC72}" destId="{F816B059-AF21-47BE-AA10-A27D58662A29}" srcOrd="0" destOrd="0" presId="urn:microsoft.com/office/officeart/2008/layout/RadialCluster"/>
    <dgm:cxn modelId="{06308F42-186C-47FF-AC25-F32AC861F304}" type="presParOf" srcId="{185FD9C1-FC45-4605-BDD9-25589175CC72}" destId="{013081C3-CFB9-4984-8A4F-EDA4CCF92D60}" srcOrd="1" destOrd="0" presId="urn:microsoft.com/office/officeart/2008/layout/RadialCluster"/>
    <dgm:cxn modelId="{D147CA78-F321-4897-8C76-132D87AA5E03}" type="presParOf" srcId="{185FD9C1-FC45-4605-BDD9-25589175CC72}" destId="{788BF9F3-9220-4DDC-85C3-4780A2F13702}" srcOrd="2" destOrd="0" presId="urn:microsoft.com/office/officeart/2008/layout/RadialCluster"/>
    <dgm:cxn modelId="{28C157B4-3AEC-4D41-B6C3-8A37DED38A4E}" type="presParOf" srcId="{185FD9C1-FC45-4605-BDD9-25589175CC72}" destId="{2714FB35-EAD1-41B1-9C40-120EEE7B78EE}" srcOrd="3" destOrd="0" presId="urn:microsoft.com/office/officeart/2008/layout/RadialCluster"/>
    <dgm:cxn modelId="{1680A31C-6A6A-433D-8997-F3F9F809AAE2}" type="presParOf" srcId="{185FD9C1-FC45-4605-BDD9-25589175CC72}" destId="{65D1BF5D-177A-41AA-B51C-AB3D8679F578}" srcOrd="4" destOrd="0" presId="urn:microsoft.com/office/officeart/2008/layout/RadialCluster"/>
    <dgm:cxn modelId="{E101A9B8-4C3E-4A58-8D73-790CD568914B}" type="presParOf" srcId="{185FD9C1-FC45-4605-BDD9-25589175CC72}" destId="{6400E68D-7C4D-4845-AFB1-82AD9D6ED77C}" srcOrd="5" destOrd="0" presId="urn:microsoft.com/office/officeart/2008/layout/RadialCluster"/>
    <dgm:cxn modelId="{7F9262D0-9F4E-4A46-82DE-93DFED2A2A22}" type="presParOf" srcId="{185FD9C1-FC45-4605-BDD9-25589175CC72}" destId="{4C932BE9-9A70-4B59-B29D-BC8DCC91A664}" srcOrd="6" destOrd="0" presId="urn:microsoft.com/office/officeart/2008/layout/RadialCluster"/>
  </dgm:cxnLst>
  <dgm:bg>
    <a:blipFill>
      <a:blip xmlns:r="http://schemas.openxmlformats.org/officeDocument/2006/relationships" r:embed="rId4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16B059-AF21-47BE-AA10-A27D58662A29}">
      <dsp:nvSpPr>
        <dsp:cNvPr id="0" name=""/>
        <dsp:cNvSpPr/>
      </dsp:nvSpPr>
      <dsp:spPr>
        <a:xfrm>
          <a:off x="3559617" y="2893609"/>
          <a:ext cx="2011680" cy="2011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kern="12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rPr>
            <a:t>পদার্থ</a:t>
          </a:r>
          <a:endParaRPr lang="en-US" sz="6000" kern="1200" dirty="0">
            <a:solidFill>
              <a:srgbClr val="0070C0"/>
            </a:solidFill>
            <a:latin typeface="NikoshBAN" pitchFamily="2" charset="0"/>
            <a:cs typeface="NikoshBAN" pitchFamily="2" charset="0"/>
          </a:endParaRPr>
        </a:p>
      </dsp:txBody>
      <dsp:txXfrm>
        <a:off x="3657819" y="2991811"/>
        <a:ext cx="1815276" cy="1815276"/>
      </dsp:txXfrm>
    </dsp:sp>
    <dsp:sp modelId="{013081C3-CFB9-4984-8A4F-EDA4CCF92D60}">
      <dsp:nvSpPr>
        <dsp:cNvPr id="0" name=""/>
        <dsp:cNvSpPr/>
      </dsp:nvSpPr>
      <dsp:spPr>
        <a:xfrm rot="16194733">
          <a:off x="3970485" y="2301087"/>
          <a:ext cx="11850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85045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8BF9F3-9220-4DDC-85C3-4780A2F13702}">
      <dsp:nvSpPr>
        <dsp:cNvPr id="0" name=""/>
        <dsp:cNvSpPr/>
      </dsp:nvSpPr>
      <dsp:spPr>
        <a:xfrm>
          <a:off x="3887155" y="360740"/>
          <a:ext cx="1347825" cy="134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কঠিন</a:t>
          </a:r>
          <a:endParaRPr lang="en-US" sz="4000" kern="1200" dirty="0">
            <a:solidFill>
              <a:srgbClr val="FF0000"/>
            </a:solidFill>
          </a:endParaRPr>
        </a:p>
      </dsp:txBody>
      <dsp:txXfrm>
        <a:off x="3952950" y="426535"/>
        <a:ext cx="1216235" cy="1216235"/>
      </dsp:txXfrm>
    </dsp:sp>
    <dsp:sp modelId="{2714FB35-EAD1-41B1-9C40-120EEE7B78EE}">
      <dsp:nvSpPr>
        <dsp:cNvPr id="0" name=""/>
        <dsp:cNvSpPr/>
      </dsp:nvSpPr>
      <dsp:spPr>
        <a:xfrm rot="1950927">
          <a:off x="5465594" y="4903092"/>
          <a:ext cx="134865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48657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1BF5D-177A-41AA-B51C-AB3D8679F578}">
      <dsp:nvSpPr>
        <dsp:cNvPr id="0" name=""/>
        <dsp:cNvSpPr/>
      </dsp:nvSpPr>
      <dsp:spPr>
        <a:xfrm>
          <a:off x="6708548" y="5021234"/>
          <a:ext cx="1347825" cy="134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760" tIns="111760" rIns="111760" bIns="11176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400" kern="1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তরল</a:t>
          </a:r>
          <a:endParaRPr lang="en-US" sz="4400" kern="1200" dirty="0">
            <a:solidFill>
              <a:srgbClr val="FF0000"/>
            </a:solidFill>
          </a:endParaRPr>
        </a:p>
      </dsp:txBody>
      <dsp:txXfrm>
        <a:off x="6774343" y="5087029"/>
        <a:ext cx="1216235" cy="1216235"/>
      </dsp:txXfrm>
    </dsp:sp>
    <dsp:sp modelId="{6400E68D-7C4D-4845-AFB1-82AD9D6ED77C}">
      <dsp:nvSpPr>
        <dsp:cNvPr id="0" name=""/>
        <dsp:cNvSpPr/>
      </dsp:nvSpPr>
      <dsp:spPr>
        <a:xfrm rot="8792784">
          <a:off x="2602291" y="4851729"/>
          <a:ext cx="104378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4378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932BE9-9A70-4B59-B29D-BC8DCC91A664}">
      <dsp:nvSpPr>
        <dsp:cNvPr id="0" name=""/>
        <dsp:cNvSpPr/>
      </dsp:nvSpPr>
      <dsp:spPr>
        <a:xfrm>
          <a:off x="1079853" y="4997034"/>
          <a:ext cx="1608899" cy="13478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600" kern="1200" baseline="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বায়বীয়</a:t>
          </a:r>
          <a:endParaRPr lang="en-US" sz="3600" kern="1200" dirty="0">
            <a:solidFill>
              <a:srgbClr val="FF0000"/>
            </a:solidFill>
          </a:endParaRPr>
        </a:p>
      </dsp:txBody>
      <dsp:txXfrm>
        <a:off x="1145648" y="5062829"/>
        <a:ext cx="1477309" cy="1216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jpe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94B27-51B6-488C-A85E-1441C932E5BE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1A47EF-2007-4295-9E6D-82151D2B5B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8707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1A47EF-2007-4295-9E6D-82151D2B5B2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55054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/>
          <a:p>
            <a:pPr algn="ctr"/>
            <a:r>
              <a:rPr lang="bn-BD" sz="9600" dirty="0"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স্বাগতম</a:t>
            </a:r>
            <a:endParaRPr lang="en-US" sz="9600" dirty="0"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95401"/>
            <a:ext cx="9144000" cy="533400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275200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733800" y="4267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777837" y="381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820882" y="1165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033587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86600" y="4191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92137" y="151880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91000" y="1905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95746" y="3352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638800" y="2000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714500" y="2095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724400" y="91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14600" y="3733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00300" y="2514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67600" y="1905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95800" y="2819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791200" y="2895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648200" y="3714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620000" y="2667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943600" y="3657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800600" y="4476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209800" y="4191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7315200" y="3124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638800" y="4114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495800" y="4933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352800" y="472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8800" y="464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934200" y="3581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257800" y="4572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4114800" y="5391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362200" y="3429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00400" y="4419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676400" y="4343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6781800" y="3276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5105400" y="4267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3962400" y="5086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886200" y="3657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514600" y="2819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352800" y="3810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1828800" y="3733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6934200" y="2667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5257800" y="3657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4114800" y="4476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114800" y="2819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505200" y="3657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133600" y="2819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971800" y="3810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1447800" y="3733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6553200" y="2667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4876800" y="3657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733800" y="4476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429000" y="2438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5029200" y="2438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419600" y="3276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048000" y="2438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886200" y="3429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362200" y="3352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7467600" y="2286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791200" y="3276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4648200" y="4095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962400" y="2057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276600" y="167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876800" y="167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267200" y="2514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2895600" y="167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733800" y="2667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2209800" y="2590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7315200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638800" y="2514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495800" y="3333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971800" y="2133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2860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8862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3276600" y="2590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19050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2743200" y="2743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1219200" y="2667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63246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4648200" y="2590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505200" y="3409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1600200" y="3352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438400" y="2667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1752600" y="2286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352800" y="2286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2743200" y="3124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1371600" y="2286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2209800" y="3276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685800" y="3200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791200" y="2133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4114800" y="3124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2971800" y="3943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2438400" y="510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1828800" y="4267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2667000" y="3581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1981200" y="3200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3581400" y="3200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2971800" y="4038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1600200" y="3200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2438400" y="4191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914400" y="4114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6019800" y="3048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343400" y="4038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200400" y="4857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5105400" y="5029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2743200" y="5657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2133600" y="4819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2971800" y="4133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2286000" y="3752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886200" y="3752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3276600" y="4591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1905000" y="3752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2743200" y="4743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1219200" y="4667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6324600" y="3600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648200" y="4591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3505200" y="541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400800" y="472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5867400" y="563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3505200" y="6267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2895600" y="5429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3733800" y="4743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3048000" y="4362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648200" y="4362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038600" y="5200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2667000" y="4362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505200" y="5353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1981200" y="5276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7086600" y="4210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5410200" y="5200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267200" y="6019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7467600" y="4781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6934200" y="5695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572000" y="6324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3962400" y="548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4800600" y="480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114800" y="4419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5715000" y="4419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5105400" y="525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3733800" y="4419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4572000" y="541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048000" y="533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8153400" y="4267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6477000" y="525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5334000" y="6076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7848600" y="3962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7315200" y="4876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953000" y="5505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4343400" y="4667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5181600" y="3981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4495800" y="3600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96000" y="3600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5486400" y="4438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114800" y="3600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4953000" y="4591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3429000" y="4514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8534400" y="3448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6858000" y="4438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5715000" y="525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8229600" y="510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924800" y="480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7391400" y="5715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5029200" y="6343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419600" y="5505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5257800" y="4819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4572000" y="4438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6172200" y="4438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5562600" y="5276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191000" y="4438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5029200" y="5429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3505200" y="5353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8610600" y="4286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6934200" y="5276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5791200" y="6096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086600" y="91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848600" y="1238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543800" y="933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010400" y="1847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4648200" y="2476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40386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48768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4191000" y="571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5791200" y="571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5181600" y="1409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3810000" y="571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4648200" y="156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3124200" y="1485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8229600" y="419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6553200" y="1409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5410200" y="2228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42672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5029200" y="1123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4724400" y="819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4191000" y="1733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828800" y="2362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219200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20574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1371600" y="457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2971800" y="457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23622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990600" y="457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8288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304800" y="1371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5410200" y="304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37338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2590800" y="2114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4114800" y="4991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4876800" y="5314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4572000" y="5010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4038600" y="5924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1676400" y="6553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1066800" y="5715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905000" y="5029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1219200" y="464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2819400" y="464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2209800" y="548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838200" y="464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676400" y="563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152400" y="556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5257800" y="4495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3581400" y="548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2438400" y="6305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7620000" y="1943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8382000" y="2266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8077200" y="1962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7543800" y="2876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5181600" y="3505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4572000" y="2667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5410200" y="1981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47244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63246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5715000" y="2438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43434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5181600" y="2590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3657600" y="2514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87630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7086600" y="2438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5943600" y="3257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7467600" y="3028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8229600" y="3352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7924800" y="3048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7391400" y="3962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5029200" y="4591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4419600" y="3752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5257800" y="3067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4572000" y="2686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6172200" y="2686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5562600" y="3524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4191000" y="2686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5029200" y="3676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3505200" y="3600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8610600" y="2533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6934200" y="3524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5791200" y="4343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3798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724400" cy="6858000"/>
          </a:xfrm>
          <a:prstGeom prst="rect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ctangle 3"/>
          <p:cNvSpPr/>
          <p:nvPr/>
        </p:nvSpPr>
        <p:spPr>
          <a:xfrm>
            <a:off x="4724400" y="0"/>
            <a:ext cx="4419600" cy="685800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bn-BD" sz="8000" dirty="0" smtClean="0">
                <a:latin typeface="SutonnyOMJ" pitchFamily="2" charset="0"/>
                <a:cs typeface="SutonnyOMJ" pitchFamily="2" charset="0"/>
              </a:rPr>
              <a:t>বায়বীয় পদার্থ</a:t>
            </a:r>
            <a:endParaRPr lang="en-US" sz="8000" dirty="0" smtClean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9974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2825953964"/>
              </p:ext>
            </p:extLst>
          </p:nvPr>
        </p:nvGraphicFramePr>
        <p:xfrm>
          <a:off x="0" y="152400"/>
          <a:ext cx="8991600" cy="670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4076700" y="2324100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rot="10800000" flipV="1">
            <a:off x="2667000" y="4648200"/>
            <a:ext cx="8382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562600" y="4648200"/>
            <a:ext cx="13716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52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371600"/>
            <a:ext cx="7239000" cy="2514600"/>
          </a:xfrm>
        </p:spPr>
        <p:txBody>
          <a:bodyPr>
            <a:noAutofit/>
          </a:bodyPr>
          <a:lstStyle/>
          <a:p>
            <a:r>
              <a:rPr lang="bn-BD" sz="60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৫-৬ জন শিক্ষার্থী দলগত ভাবে কঠিন,তরল,ও বায়বীয় পদার্থ নিয়ে আলোচনা করবে।     </a:t>
            </a:r>
            <a:endParaRPr lang="en-US" sz="60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89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1981200"/>
            <a:ext cx="8686800" cy="1752600"/>
          </a:xfrm>
        </p:spPr>
        <p:txBody>
          <a:bodyPr>
            <a:noAutofit/>
          </a:bodyPr>
          <a:lstStyle/>
          <a:p>
            <a:pPr marL="457200" indent="-457200" algn="l">
              <a:buFont typeface="Wingdings" pitchFamily="2" charset="2"/>
              <a:buChar char="§"/>
            </a:pPr>
            <a:r>
              <a:rPr lang="bn-BD" sz="47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কঠিন,তরল,ও বায়বীয় </a:t>
            </a:r>
            <a:r>
              <a:rPr lang="bn-BD" sz="47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পদার্থ</a:t>
            </a:r>
            <a:r>
              <a:rPr lang="en-US" sz="47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 </a:t>
            </a:r>
            <a:r>
              <a:rPr lang="bn-BD" sz="47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কি? </a:t>
            </a:r>
            <a:endParaRPr lang="en-US" sz="4700" dirty="0" smtClean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  <a:p>
            <a:pPr marL="457200" indent="-457200" algn="l">
              <a:buFont typeface="Wingdings" pitchFamily="2" charset="2"/>
              <a:buChar char="§"/>
            </a:pPr>
            <a:r>
              <a:rPr lang="bn-BD" sz="47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কঠিন,তরল,ও </a:t>
            </a:r>
            <a:r>
              <a:rPr lang="bn-BD" sz="47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বায়বীয় পদার্থগুলো সনাক্ত </a:t>
            </a:r>
            <a:r>
              <a:rPr lang="bn-BD" sz="47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কর?</a:t>
            </a:r>
          </a:p>
          <a:p>
            <a:pPr marL="457200" indent="-457200" algn="l">
              <a:buFont typeface="Wingdings" pitchFamily="2" charset="2"/>
              <a:buChar char="§"/>
            </a:pPr>
            <a:r>
              <a:rPr lang="bn-BD" sz="4700" dirty="0" smtClean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 কঠিন,তরল, পদার্থের মধ্যে  পার্থক্য নির্নয় কর</a:t>
            </a:r>
            <a:r>
              <a:rPr lang="bn-BD" sz="4700" dirty="0">
                <a:solidFill>
                  <a:srgbClr val="00B050"/>
                </a:solidFill>
                <a:latin typeface="SutonnyOMJ" pitchFamily="2" charset="0"/>
                <a:cs typeface="SutonnyOMJ" pitchFamily="2" charset="0"/>
              </a:rPr>
              <a:t>?</a:t>
            </a:r>
            <a:endParaRPr lang="en-US" sz="4700" dirty="0">
              <a:solidFill>
                <a:srgbClr val="00B050"/>
              </a:solidFill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95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133600"/>
            <a:ext cx="8305800" cy="3505200"/>
          </a:xfrm>
        </p:spPr>
        <p:txBody>
          <a:bodyPr>
            <a:normAutofit/>
          </a:bodyPr>
          <a:lstStyle/>
          <a:p>
            <a:r>
              <a:rPr lang="bn-BD" sz="44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কঠিন,তরল,ও </a:t>
            </a:r>
            <a:r>
              <a:rPr lang="bn-BD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বায়বীয়</a:t>
            </a:r>
            <a:r>
              <a:rPr lang="en-US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 </a:t>
            </a:r>
            <a:r>
              <a:rPr lang="bn-BD" sz="44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পদার্থের ৩ টি করে বৈশিষ্ট্য লিখ?</a:t>
            </a:r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="" val="132524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89604"/>
            <a:ext cx="6400800" cy="4545793"/>
          </a:xfrm>
        </p:spPr>
        <p:txBody>
          <a:bodyPr>
            <a:normAutofit/>
          </a:bodyPr>
          <a:lstStyle/>
          <a:p>
            <a:r>
              <a:rPr lang="bn-BD" sz="8800" dirty="0" smtClean="0">
                <a:latin typeface="SutonnyOMJ" pitchFamily="2" charset="0"/>
                <a:cs typeface="SutonnyOMJ" pitchFamily="2" charset="0"/>
              </a:rPr>
              <a:t>ধন্যবাদ</a:t>
            </a:r>
            <a:endParaRPr lang="en-US" sz="88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80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781800"/>
          </a:xfrm>
          <a:blipFill>
            <a:blip r:embed="rId2"/>
            <a:tile tx="0" ty="0" sx="100000" sy="100000" flip="none" algn="tl"/>
          </a:blipFill>
          <a:ln>
            <a:solidFill>
              <a:srgbClr val="7030A0"/>
            </a:solidFill>
          </a:ln>
        </p:spPr>
        <p:txBody>
          <a:bodyPr>
            <a:normAutofit fontScale="70000" lnSpcReduction="20000"/>
          </a:bodyPr>
          <a:lstStyle/>
          <a:p>
            <a:endParaRPr lang="en-US" sz="9600" dirty="0" smtClean="0">
              <a:solidFill>
                <a:schemeClr val="accent4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US" sz="126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GB" sz="9400" dirty="0" err="1" smtClean="0">
                <a:latin typeface="SutonnyOMJ" pitchFamily="2" charset="0"/>
                <a:cs typeface="SutonnyOMJ" pitchFamily="2" charset="0"/>
              </a:rPr>
              <a:t>মোঃ</a:t>
            </a:r>
            <a:r>
              <a:rPr lang="en-GB" sz="9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GB" sz="9400" dirty="0" err="1" smtClean="0">
                <a:latin typeface="SutonnyOMJ" pitchFamily="2" charset="0"/>
                <a:cs typeface="SutonnyOMJ" pitchFamily="2" charset="0"/>
              </a:rPr>
              <a:t>আমিনুল</a:t>
            </a:r>
            <a:r>
              <a:rPr lang="en-GB" sz="9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GB" sz="9400" dirty="0" err="1" smtClean="0">
                <a:latin typeface="SutonnyOMJ" pitchFamily="2" charset="0"/>
                <a:cs typeface="SutonnyOMJ" pitchFamily="2" charset="0"/>
              </a:rPr>
              <a:t>ইসলাম</a:t>
            </a:r>
            <a:endParaRPr lang="en-US" sz="9600" dirty="0">
              <a:solidFill>
                <a:schemeClr val="accent4">
                  <a:lumMod val="75000"/>
                </a:schemeClr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en-GB" sz="8400" dirty="0" err="1" smtClean="0">
                <a:latin typeface="SutonnyOMJ" pitchFamily="2" charset="0"/>
                <a:cs typeface="SutonnyOMJ" pitchFamily="2" charset="0"/>
              </a:rPr>
              <a:t>সিনিয়র</a:t>
            </a:r>
            <a:r>
              <a:rPr lang="en-GB" sz="8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8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8400" dirty="0">
                <a:latin typeface="SutonnyOMJ" pitchFamily="2" charset="0"/>
                <a:cs typeface="SutonnyOMJ" pitchFamily="2" charset="0"/>
              </a:rPr>
              <a:t>শিক্ষক</a:t>
            </a:r>
          </a:p>
          <a:p>
            <a:r>
              <a:rPr lang="en-GB" sz="8400" dirty="0" err="1" smtClean="0">
                <a:latin typeface="SutonnyOMJ" pitchFamily="2" charset="0"/>
                <a:cs typeface="SutonnyOMJ" pitchFamily="2" charset="0"/>
              </a:rPr>
              <a:t>চাঁদপুর</a:t>
            </a:r>
            <a:r>
              <a:rPr lang="en-GB" sz="8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GB" sz="8400" dirty="0" err="1" smtClean="0">
                <a:latin typeface="SutonnyOMJ" pitchFamily="2" charset="0"/>
                <a:cs typeface="SutonnyOMJ" pitchFamily="2" charset="0"/>
              </a:rPr>
              <a:t>আহমাদিয়া</a:t>
            </a:r>
            <a:r>
              <a:rPr lang="en-GB" sz="8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GB" sz="8400" dirty="0" err="1" smtClean="0">
                <a:latin typeface="SutonnyOMJ" pitchFamily="2" charset="0"/>
                <a:cs typeface="SutonnyOMJ" pitchFamily="2" charset="0"/>
              </a:rPr>
              <a:t>ফাযিল</a:t>
            </a:r>
            <a:r>
              <a:rPr lang="en-GB" sz="8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en-GB" sz="8400" dirty="0" err="1" smtClean="0">
                <a:latin typeface="SutonnyOMJ" pitchFamily="2" charset="0"/>
                <a:cs typeface="SutonnyOMJ" pitchFamily="2" charset="0"/>
              </a:rPr>
              <a:t>মাদ্রাসা</a:t>
            </a:r>
            <a:r>
              <a:rPr lang="en-GB" sz="8400" dirty="0" smtClean="0">
                <a:latin typeface="SutonnyOMJ" pitchFamily="2" charset="0"/>
                <a:cs typeface="SutonnyOMJ" pitchFamily="2" charset="0"/>
              </a:rPr>
              <a:t>।</a:t>
            </a:r>
            <a:endParaRPr lang="bn-BD" sz="8400" dirty="0">
              <a:latin typeface="SutonnyOMJ" pitchFamily="2" charset="0"/>
              <a:cs typeface="SutonnyOMJ" pitchFamily="2" charset="0"/>
            </a:endParaRPr>
          </a:p>
          <a:p>
            <a:r>
              <a:rPr lang="en-GB" sz="8400" dirty="0" err="1" smtClean="0">
                <a:latin typeface="SutonnyOMJ" pitchFamily="2" charset="0"/>
                <a:cs typeface="SutonnyOMJ" pitchFamily="2" charset="0"/>
              </a:rPr>
              <a:t>নতুন</a:t>
            </a:r>
            <a:r>
              <a:rPr lang="bn-BD" sz="8400" dirty="0" smtClean="0">
                <a:latin typeface="SutonnyOMJ" pitchFamily="2" charset="0"/>
                <a:cs typeface="SutonnyOMJ" pitchFamily="2" charset="0"/>
              </a:rPr>
              <a:t> </a:t>
            </a:r>
            <a:r>
              <a:rPr lang="bn-BD" sz="8400" dirty="0">
                <a:latin typeface="SutonnyOMJ" pitchFamily="2" charset="0"/>
                <a:cs typeface="SutonnyOMJ" pitchFamily="2" charset="0"/>
              </a:rPr>
              <a:t>বাজার,চাঁদপুর।</a:t>
            </a:r>
            <a:endParaRPr lang="en-US" sz="8400" dirty="0">
              <a:latin typeface="SutonnyOMJ" pitchFamily="2" charset="0"/>
              <a:cs typeface="SutonnyOMJ" pitchFamily="2" charset="0"/>
            </a:endParaRPr>
          </a:p>
          <a:p>
            <a:r>
              <a:rPr lang="bn-BD" sz="8400" dirty="0">
                <a:latin typeface="SutonnyOMJ" pitchFamily="2" charset="0"/>
                <a:cs typeface="SutonnyOMJ" pitchFamily="2" charset="0"/>
              </a:rPr>
              <a:t>মোবাইল </a:t>
            </a:r>
            <a:r>
              <a:rPr lang="bn-BD" sz="8400" dirty="0" smtClean="0">
                <a:latin typeface="SutonnyOMJ" pitchFamily="2" charset="0"/>
                <a:cs typeface="SutonnyOMJ" pitchFamily="2" charset="0"/>
              </a:rPr>
              <a:t>নং-</a:t>
            </a:r>
            <a:r>
              <a:rPr lang="en-GB" sz="8400" dirty="0" smtClean="0">
                <a:latin typeface="SutonnyOMJ" pitchFamily="2" charset="0"/>
                <a:cs typeface="SutonnyOMJ" pitchFamily="2" charset="0"/>
              </a:rPr>
              <a:t>০১৯১১২৭২৪৩৭</a:t>
            </a:r>
            <a:endParaRPr lang="bn-BD" sz="8400" dirty="0">
              <a:latin typeface="SutonnyOMJ" pitchFamily="2" charset="0"/>
              <a:cs typeface="SutonnyOMJ" pitchFamily="2" charset="0"/>
            </a:endParaRPr>
          </a:p>
          <a:p>
            <a:pPr marL="0" indent="0">
              <a:buNone/>
            </a:pPr>
            <a:r>
              <a:rPr lang="en-US" sz="6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100" dirty="0" smtClean="0">
                <a:latin typeface="Times New Roman" pitchFamily="18" charset="0"/>
                <a:cs typeface="Times New Roman" pitchFamily="18" charset="0"/>
              </a:rPr>
              <a:t>e-mail id: amin_1974@yahoo.com</a:t>
            </a:r>
            <a:endParaRPr lang="en-US" sz="6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bn-BD" sz="8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8400" dirty="0">
              <a:latin typeface="NikoshBAN" pitchFamily="2" charset="0"/>
              <a:cs typeface="NikoshBAN" pitchFamily="2" charset="0"/>
            </a:endParaRPr>
          </a:p>
          <a:p>
            <a:endParaRPr lang="bn-BD" dirty="0"/>
          </a:p>
          <a:p>
            <a:endParaRPr lang="en-US" dirty="0"/>
          </a:p>
        </p:txBody>
      </p:sp>
      <p:pic>
        <p:nvPicPr>
          <p:cNvPr id="4" name="Picture 3" descr="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34201" y="0"/>
            <a:ext cx="1981834" cy="2514600"/>
          </a:xfrm>
          <a:prstGeom prst="flowChartMagneticDisk">
            <a:avLst/>
          </a:prstGeom>
          <a:ln w="76200"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xmlns="" val="58640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8600" y="0"/>
            <a:ext cx="9372600" cy="70173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bn-BD" sz="6600" dirty="0">
                <a:latin typeface="SutonnyOMJ" pitchFamily="2" charset="0"/>
                <a:cs typeface="SutonnyOMJ" pitchFamily="2" charset="0"/>
              </a:rPr>
              <a:t>বিষয়ঃ </a:t>
            </a:r>
            <a:r>
              <a:rPr lang="bn-BD" sz="6600" smtClean="0">
                <a:latin typeface="SutonnyOMJ" pitchFamily="2" charset="0"/>
                <a:cs typeface="SutonnyOMJ" pitchFamily="2" charset="0"/>
              </a:rPr>
              <a:t>রসায়ন </a:t>
            </a:r>
            <a:r>
              <a:rPr lang="bn-BD" sz="6600" dirty="0">
                <a:latin typeface="SutonnyOMJ" pitchFamily="2" charset="0"/>
                <a:cs typeface="SutonnyOMJ" pitchFamily="2" charset="0"/>
              </a:rPr>
              <a:t/>
            </a:r>
            <a:br>
              <a:rPr lang="bn-BD" sz="6600" dirty="0">
                <a:latin typeface="SutonnyOMJ" pitchFamily="2" charset="0"/>
                <a:cs typeface="SutonnyOMJ" pitchFamily="2" charset="0"/>
              </a:rPr>
            </a:br>
            <a:r>
              <a:rPr lang="bn-BD" sz="6600" dirty="0" smtClean="0">
                <a:latin typeface="SutonnyOMJ" pitchFamily="2" charset="0"/>
                <a:cs typeface="SutonnyOMJ" pitchFamily="2" charset="0"/>
              </a:rPr>
              <a:t>শ্রেনীঃনবম   </a:t>
            </a:r>
            <a:r>
              <a:rPr lang="bn-BD" sz="6600" dirty="0">
                <a:latin typeface="SutonnyOMJ" pitchFamily="2" charset="0"/>
                <a:cs typeface="SutonnyOMJ" pitchFamily="2" charset="0"/>
              </a:rPr>
              <a:t/>
            </a:r>
            <a:br>
              <a:rPr lang="bn-BD" sz="6600" dirty="0">
                <a:latin typeface="SutonnyOMJ" pitchFamily="2" charset="0"/>
                <a:cs typeface="SutonnyOMJ" pitchFamily="2" charset="0"/>
              </a:rPr>
            </a:br>
            <a:r>
              <a:rPr lang="bn-BD" sz="6600" dirty="0" smtClean="0">
                <a:latin typeface="SutonnyOMJ" pitchFamily="2" charset="0"/>
                <a:cs typeface="SutonnyOMJ" pitchFamily="2" charset="0"/>
              </a:rPr>
              <a:t>অধ্যায়ঃ২য়</a:t>
            </a:r>
            <a:endParaRPr lang="en-US" sz="66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r>
              <a:rPr lang="bn-BD" sz="6600" dirty="0" smtClean="0">
                <a:latin typeface="SutonnyOMJ" pitchFamily="2" charset="0"/>
                <a:cs typeface="SutonnyOMJ" pitchFamily="2" charset="0"/>
              </a:rPr>
              <a:t>সময়ঃ ৫০ মিঃ</a:t>
            </a:r>
          </a:p>
          <a:p>
            <a:pPr algn="ctr"/>
            <a:r>
              <a:rPr lang="bn-BD" sz="6600" dirty="0" smtClean="0">
                <a:latin typeface="SutonnyOMJ" pitchFamily="2" charset="0"/>
                <a:cs typeface="SutonnyOMJ" pitchFamily="2" charset="0"/>
              </a:rPr>
              <a:t>তারিখঃ ২৭/</a:t>
            </a:r>
            <a:r>
              <a:rPr lang="en-GB" sz="6600" dirty="0" smtClean="0">
                <a:latin typeface="SutonnyOMJ" pitchFamily="2" charset="0"/>
                <a:cs typeface="SutonnyOMJ" pitchFamily="2" charset="0"/>
              </a:rPr>
              <a:t>০২</a:t>
            </a:r>
            <a:r>
              <a:rPr lang="bn-BD" sz="6600" dirty="0" smtClean="0">
                <a:latin typeface="SutonnyOMJ" pitchFamily="2" charset="0"/>
                <a:cs typeface="SutonnyOMJ" pitchFamily="2" charset="0"/>
              </a:rPr>
              <a:t>/২০১</a:t>
            </a:r>
            <a:r>
              <a:rPr lang="en-GB" sz="6600" dirty="0" smtClean="0">
                <a:latin typeface="SutonnyOMJ" pitchFamily="2" charset="0"/>
                <a:cs typeface="SutonnyOMJ" pitchFamily="2" charset="0"/>
              </a:rPr>
              <a:t>৬</a:t>
            </a:r>
          </a:p>
          <a:p>
            <a:pPr algn="ctr"/>
            <a:endParaRPr lang="en-GB" sz="6000" dirty="0" smtClean="0">
              <a:latin typeface="SutonnyOMJ" pitchFamily="2" charset="0"/>
              <a:cs typeface="SutonnyOMJ" pitchFamily="2" charset="0"/>
            </a:endParaRPr>
          </a:p>
          <a:p>
            <a:pPr algn="ctr"/>
            <a:endParaRPr lang="en-US" sz="60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4819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hlinkClick r:id="" action="ppaction://ole?verb=0"/>
          </p:cNvPr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26467467"/>
              </p:ext>
            </p:extLst>
          </p:nvPr>
        </p:nvGraphicFramePr>
        <p:xfrm>
          <a:off x="3352800" y="2286000"/>
          <a:ext cx="2362200" cy="1866361"/>
        </p:xfrm>
        <a:graphic>
          <a:graphicData uri="http://schemas.openxmlformats.org/presentationml/2006/ole">
            <p:oleObj spid="_x0000_s2132" name="Packager Shell Object" showAsIcon="1" r:id="rId3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195682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endParaRPr lang="en-GB" sz="7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endParaRPr lang="en-GB" sz="7200" dirty="0" smtClean="0">
              <a:solidFill>
                <a:srgbClr val="FF0000"/>
              </a:solidFill>
              <a:latin typeface="SutonnyOMJ" pitchFamily="2" charset="0"/>
              <a:cs typeface="SutonnyOMJ" pitchFamily="2" charset="0"/>
            </a:endParaRPr>
          </a:p>
          <a:p>
            <a:r>
              <a:rPr lang="bn-BD" sz="7200" dirty="0" smtClean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পদার্থের </a:t>
            </a:r>
            <a:r>
              <a:rPr lang="bn-BD" sz="7200" dirty="0">
                <a:solidFill>
                  <a:srgbClr val="FF0000"/>
                </a:solidFill>
                <a:latin typeface="SutonnyOMJ" pitchFamily="2" charset="0"/>
                <a:cs typeface="SutonnyOMJ" pitchFamily="2" charset="0"/>
              </a:rPr>
              <a:t>অবস্থা</a:t>
            </a:r>
            <a:r>
              <a:rPr lang="bn-BD" sz="7200" dirty="0">
                <a:latin typeface="SutonnyOMJ" pitchFamily="2" charset="0"/>
                <a:cs typeface="SutonnyOMJ" pitchFamily="2" charset="0"/>
              </a:rPr>
              <a:t> </a:t>
            </a:r>
            <a:endParaRPr lang="en-US" sz="7200" dirty="0">
              <a:latin typeface="SutonnyOMJ" pitchFamily="2" charset="0"/>
              <a:cs typeface="SutonnyO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07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143000"/>
            <a:ext cx="8839200" cy="4545795"/>
          </a:xfrm>
        </p:spPr>
        <p:txBody>
          <a:bodyPr>
            <a:normAutofit/>
          </a:bodyPr>
          <a:lstStyle/>
          <a:p>
            <a:pPr marL="685800" indent="-685800" algn="l">
              <a:buFont typeface="Wingdings" pitchFamily="2" charset="2"/>
              <a:buChar char="v"/>
            </a:pPr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পদার্থ কি তা বলতে পারবে। </a:t>
            </a:r>
            <a:endParaRPr lang="en-US" sz="5400" dirty="0" smtClean="0">
              <a:latin typeface="SutonnyOMJ" pitchFamily="2" charset="0"/>
              <a:cs typeface="SutonnyOMJ" pitchFamily="2" charset="0"/>
            </a:endParaRPr>
          </a:p>
          <a:p>
            <a:pPr marL="685800" indent="-685800" algn="l">
              <a:buFont typeface="Wingdings" pitchFamily="2" charset="2"/>
              <a:buChar char="v"/>
            </a:pPr>
            <a:r>
              <a:rPr lang="bn-BD" sz="5400" dirty="0">
                <a:latin typeface="SutonnyOMJ" pitchFamily="2" charset="0"/>
                <a:cs typeface="SutonnyOMJ" pitchFamily="2" charset="0"/>
              </a:rPr>
              <a:t>পদার্থ</a:t>
            </a:r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 কয়টি অবস্থা থাকতে পারে তা </a:t>
            </a:r>
            <a:r>
              <a:rPr lang="bn-BD" sz="5400" dirty="0">
                <a:latin typeface="SutonnyOMJ" pitchFamily="2" charset="0"/>
                <a:cs typeface="SutonnyOMJ" pitchFamily="2" charset="0"/>
              </a:rPr>
              <a:t>বলতে </a:t>
            </a:r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পারবে। </a:t>
            </a:r>
          </a:p>
          <a:p>
            <a:pPr marL="685800" indent="-685800" algn="l">
              <a:buFont typeface="Wingdings" pitchFamily="2" charset="2"/>
              <a:buChar char="v"/>
            </a:pPr>
            <a:r>
              <a:rPr lang="bn-BD" sz="5400" dirty="0" smtClean="0">
                <a:latin typeface="SutonnyOMJ" pitchFamily="2" charset="0"/>
                <a:cs typeface="SutonnyOMJ" pitchFamily="2" charset="0"/>
              </a:rPr>
              <a:t>পদার্থের অবস্থাগুলো বিশ্লেষন করতে পারবে।  </a:t>
            </a:r>
          </a:p>
          <a:p>
            <a:pPr marL="685800" indent="-685800">
              <a:buFont typeface="Wingdings" pitchFamily="2" charset="2"/>
              <a:buChar char="v"/>
            </a:pP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xmlns="" val="160699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137160" indent="0">
              <a:buNone/>
            </a:pP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14478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6764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881187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622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336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5908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0480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8194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336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4478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819400" y="1181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480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590800" y="1181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3622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9050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16764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676400" y="1352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1881187" y="1333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133600" y="1352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2414155" y="1361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67000" y="1371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447800" y="13430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895600" y="1371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3124200" y="1371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6002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8288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2033587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5146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2860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7432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32004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718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286000" y="18010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16002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2971800" y="1333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004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2743200" y="1333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5146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2324100" y="1238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20574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828800" y="1504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133600" y="1581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2262187" y="16694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2566555" y="1513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2819400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1600200" y="14954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048000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276600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047009" y="17958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5146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1766887" y="1619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2286000" y="14789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2552700" y="17577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888673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3528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20574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131127" y="17196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981200" y="1657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438400" y="1657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718955" y="1666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2971800" y="167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390900" y="143827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376613" y="7308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605213" y="7308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810000" y="7308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291013" y="7308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062413" y="7308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519613" y="7689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4976813" y="7689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748213" y="7689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4062413" y="9213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3376613" y="9213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748213" y="9594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976813" y="9213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4519613" y="9594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4291013" y="9213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3833813" y="9213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3605213" y="9213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3605213" y="11308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810000" y="11118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062413" y="11308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342968" y="113953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4595813" y="11499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3376613" y="112135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4824413" y="11499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5053013" y="11499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3529013" y="8832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3757613" y="8832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3962400" y="8832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443413" y="8832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214813" y="8832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4672013" y="9213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5129213" y="9213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4900613" y="9213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214813" y="15794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529013" y="10737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4900613" y="11118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5129213" y="10737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672013" y="11118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443413" y="10737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252913" y="10165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986213" y="10737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757613" y="12832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062413" y="13594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1910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495368" y="129193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4748213" y="13023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529013" y="127375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976813" y="13023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205413" y="13023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3975822" y="157422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443413" y="8832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695700" y="13975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214813" y="1257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481513" y="153612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4817486" y="15309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3986213" y="12261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5059940" y="149802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3910013" y="14356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367213" y="14356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647768" y="144433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900613" y="145472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2895600" y="1589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3124200" y="1589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328987" y="1589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810000" y="1589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581400" y="1589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4038600" y="1627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95800" y="1627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4267200" y="1627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581400" y="1780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2895600" y="1780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267200" y="1818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4495800" y="1780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4038600" y="1818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3810000" y="1780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3352800" y="1780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3124200" y="1780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3124200" y="1989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3328987" y="1970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581400" y="1989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861955" y="19985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4114800" y="2008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2895600" y="198033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4343400" y="2008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4572000" y="2008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048000" y="1742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3276600" y="1742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481387" y="1742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3962400" y="1742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3733800" y="1742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4191000" y="1780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4648200" y="1780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4419600" y="1780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3733800" y="2438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3048000" y="1932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419600" y="1970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648200" y="1932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191000" y="1970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3962400" y="1932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3771900" y="1875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3505200" y="1932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3276600" y="2142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3581400" y="2218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3709987" y="230678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4014355" y="21509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4267200" y="2161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3048000" y="213273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4495800" y="2161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4724400" y="2161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3494809" y="243320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3962400" y="1742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3214687" y="2256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3733800" y="211628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4000500" y="239510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4336473" y="2389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3505200" y="20851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4578927" y="235700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3429000" y="2294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3886200" y="2294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4166755" y="23033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4419600" y="2313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990600" y="1818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1219200" y="1818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1423987" y="1818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1905000" y="1818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676400" y="1818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133600" y="1856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590800" y="1856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2362200" y="1856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1676400" y="2008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990600" y="2008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2362200" y="2047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2590800" y="2008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2133600" y="2047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1905000" y="2008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1447800" y="2008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1219200" y="2008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1219200" y="2218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1423987" y="2199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1676400" y="2218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1956955" y="22271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2209800" y="2237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990600" y="220893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2438400" y="2237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2667000" y="2237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1143000" y="1970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1371600" y="1970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1576387" y="1970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2057400" y="1970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1828800" y="1970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2286000" y="2008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2743200" y="2008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2514600" y="2008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1828800" y="2667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1143000" y="2161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2514600" y="2199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2743200" y="2161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2286000" y="2199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2057400" y="2161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1866900" y="2104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1600200" y="2161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1371600" y="2370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1676400" y="2447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1804987" y="253538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2109355" y="23795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2362200" y="2389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1143000" y="236133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2590800" y="2389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2819400" y="2389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1589809" y="266180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2057400" y="1970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1309687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1828800" y="234488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2095500" y="262370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2431473" y="2618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1600200" y="2313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2673927" y="258560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1524000" y="2523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1981200" y="2523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2261755" y="25319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2514600" y="2542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2234045" y="21058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2462645" y="21058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2667432" y="21058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3148445" y="21058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2919845" y="21058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3377045" y="21439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3834245" y="21439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3605645" y="21439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2919845" y="2296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2234045" y="2296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3605645" y="23344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3834245" y="2296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3377045" y="23344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3148445" y="2296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2691245" y="2296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2462645" y="2296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2462645" y="25059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2667432" y="24868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2919845" y="25059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3200400" y="2514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3453245" y="25249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2234045" y="249641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3681845" y="25249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3910445" y="25249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2386445" y="22582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2615045" y="22582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2819832" y="22582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3300845" y="22582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3072245" y="22582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3529445" y="2296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3986645" y="2296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3758045" y="2296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3072245" y="295448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2386445" y="24487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3758045" y="24868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3986645" y="24487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3529445" y="24868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3300845" y="24487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3110345" y="23916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2843645" y="24487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2615045" y="26583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2919845" y="27345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3048432" y="2822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3352800" y="2667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3605645" y="2677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2386445" y="264881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3834245" y="2677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4062845" y="2677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2833254" y="29492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3300845" y="22582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2553132" y="27726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3072245" y="2632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3338945" y="29111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3674918" y="29059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2843645" y="26011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3917372" y="28730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2767445" y="28107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3224645" y="28107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3505200" y="2819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3758045" y="28297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4107873" y="2280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4336473" y="2280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4541260" y="2280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5022273" y="2280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4793673" y="2280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5250873" y="2318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5708073" y="2318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5479473" y="2318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4793673" y="2471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4107873" y="2471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5479473" y="2509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5708073" y="2471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5250873" y="2509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5022273" y="2471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4565073" y="2471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4336473" y="2471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4336473" y="26808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4541260" y="2661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4793673" y="26808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5074228" y="2689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5327073" y="2699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4107873" y="267133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5555673" y="2699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5784273" y="2699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4260273" y="24332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488873" y="24332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4693660" y="24332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5174673" y="24332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4946073" y="24332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5403273" y="2471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5860473" y="2471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5631873" y="2471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4946073" y="312939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4260273" y="26237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5631873" y="2661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5860473" y="26237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5403273" y="2661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5174673" y="26237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4" name="Oval 343"/>
          <p:cNvSpPr/>
          <p:nvPr/>
        </p:nvSpPr>
        <p:spPr>
          <a:xfrm>
            <a:off x="4984173" y="25665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5" name="Oval 344"/>
          <p:cNvSpPr/>
          <p:nvPr/>
        </p:nvSpPr>
        <p:spPr>
          <a:xfrm>
            <a:off x="4717473" y="26237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6" name="Oval 345"/>
          <p:cNvSpPr/>
          <p:nvPr/>
        </p:nvSpPr>
        <p:spPr>
          <a:xfrm>
            <a:off x="4488873" y="28332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7" name="Oval 346"/>
          <p:cNvSpPr/>
          <p:nvPr/>
        </p:nvSpPr>
        <p:spPr>
          <a:xfrm>
            <a:off x="4793673" y="29094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Oval 347"/>
          <p:cNvSpPr/>
          <p:nvPr/>
        </p:nvSpPr>
        <p:spPr>
          <a:xfrm>
            <a:off x="4922260" y="299777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Oval 348"/>
          <p:cNvSpPr/>
          <p:nvPr/>
        </p:nvSpPr>
        <p:spPr>
          <a:xfrm>
            <a:off x="5226628" y="2841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0" name="Oval 349"/>
          <p:cNvSpPr/>
          <p:nvPr/>
        </p:nvSpPr>
        <p:spPr>
          <a:xfrm>
            <a:off x="5479473" y="2852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Oval 350"/>
          <p:cNvSpPr/>
          <p:nvPr/>
        </p:nvSpPr>
        <p:spPr>
          <a:xfrm>
            <a:off x="4260273" y="282373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2" name="Oval 351"/>
          <p:cNvSpPr/>
          <p:nvPr/>
        </p:nvSpPr>
        <p:spPr>
          <a:xfrm>
            <a:off x="5708073" y="2852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3" name="Oval 352"/>
          <p:cNvSpPr/>
          <p:nvPr/>
        </p:nvSpPr>
        <p:spPr>
          <a:xfrm>
            <a:off x="5936673" y="2852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4" name="Oval 353"/>
          <p:cNvSpPr/>
          <p:nvPr/>
        </p:nvSpPr>
        <p:spPr>
          <a:xfrm>
            <a:off x="4707082" y="3124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5" name="Oval 354"/>
          <p:cNvSpPr/>
          <p:nvPr/>
        </p:nvSpPr>
        <p:spPr>
          <a:xfrm>
            <a:off x="5174673" y="24332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6" name="Oval 355"/>
          <p:cNvSpPr/>
          <p:nvPr/>
        </p:nvSpPr>
        <p:spPr>
          <a:xfrm>
            <a:off x="4426960" y="29475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7" name="Oval 356"/>
          <p:cNvSpPr/>
          <p:nvPr/>
        </p:nvSpPr>
        <p:spPr>
          <a:xfrm>
            <a:off x="4946073" y="280727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" name="Oval 357"/>
          <p:cNvSpPr/>
          <p:nvPr/>
        </p:nvSpPr>
        <p:spPr>
          <a:xfrm>
            <a:off x="5212773" y="3086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9" name="Oval 358"/>
          <p:cNvSpPr/>
          <p:nvPr/>
        </p:nvSpPr>
        <p:spPr>
          <a:xfrm>
            <a:off x="5548746" y="3080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0" name="Oval 359"/>
          <p:cNvSpPr/>
          <p:nvPr/>
        </p:nvSpPr>
        <p:spPr>
          <a:xfrm>
            <a:off x="4717473" y="27761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1" name="Oval 360"/>
          <p:cNvSpPr/>
          <p:nvPr/>
        </p:nvSpPr>
        <p:spPr>
          <a:xfrm>
            <a:off x="5791200" y="3048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Oval 361"/>
          <p:cNvSpPr/>
          <p:nvPr/>
        </p:nvSpPr>
        <p:spPr>
          <a:xfrm>
            <a:off x="4641273" y="29856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Oval 362"/>
          <p:cNvSpPr/>
          <p:nvPr/>
        </p:nvSpPr>
        <p:spPr>
          <a:xfrm>
            <a:off x="5098473" y="29856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4" name="Oval 363"/>
          <p:cNvSpPr/>
          <p:nvPr/>
        </p:nvSpPr>
        <p:spPr>
          <a:xfrm>
            <a:off x="5379028" y="2994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5" name="Oval 364"/>
          <p:cNvSpPr/>
          <p:nvPr/>
        </p:nvSpPr>
        <p:spPr>
          <a:xfrm>
            <a:off x="5631873" y="30047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6" name="Oval 365"/>
          <p:cNvSpPr/>
          <p:nvPr/>
        </p:nvSpPr>
        <p:spPr>
          <a:xfrm>
            <a:off x="4495800" y="1409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7" name="Oval 366"/>
          <p:cNvSpPr/>
          <p:nvPr/>
        </p:nvSpPr>
        <p:spPr>
          <a:xfrm>
            <a:off x="4724400" y="1409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" name="Oval 367"/>
          <p:cNvSpPr/>
          <p:nvPr/>
        </p:nvSpPr>
        <p:spPr>
          <a:xfrm>
            <a:off x="4929187" y="1409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9" name="Oval 368"/>
          <p:cNvSpPr/>
          <p:nvPr/>
        </p:nvSpPr>
        <p:spPr>
          <a:xfrm>
            <a:off x="5410200" y="1409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0" name="Oval 369"/>
          <p:cNvSpPr/>
          <p:nvPr/>
        </p:nvSpPr>
        <p:spPr>
          <a:xfrm>
            <a:off x="5181600" y="1409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1" name="Oval 370"/>
          <p:cNvSpPr/>
          <p:nvPr/>
        </p:nvSpPr>
        <p:spPr>
          <a:xfrm>
            <a:off x="56388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2" name="Oval 371"/>
          <p:cNvSpPr/>
          <p:nvPr/>
        </p:nvSpPr>
        <p:spPr>
          <a:xfrm>
            <a:off x="60960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3" name="Oval 372"/>
          <p:cNvSpPr/>
          <p:nvPr/>
        </p:nvSpPr>
        <p:spPr>
          <a:xfrm>
            <a:off x="58674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Oval 373"/>
          <p:cNvSpPr/>
          <p:nvPr/>
        </p:nvSpPr>
        <p:spPr>
          <a:xfrm>
            <a:off x="51816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Oval 374"/>
          <p:cNvSpPr/>
          <p:nvPr/>
        </p:nvSpPr>
        <p:spPr>
          <a:xfrm>
            <a:off x="44958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6" name="Oval 375"/>
          <p:cNvSpPr/>
          <p:nvPr/>
        </p:nvSpPr>
        <p:spPr>
          <a:xfrm>
            <a:off x="58674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7" name="Oval 376"/>
          <p:cNvSpPr/>
          <p:nvPr/>
        </p:nvSpPr>
        <p:spPr>
          <a:xfrm>
            <a:off x="60960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" name="Oval 377"/>
          <p:cNvSpPr/>
          <p:nvPr/>
        </p:nvSpPr>
        <p:spPr>
          <a:xfrm>
            <a:off x="56388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9" name="Oval 378"/>
          <p:cNvSpPr/>
          <p:nvPr/>
        </p:nvSpPr>
        <p:spPr>
          <a:xfrm>
            <a:off x="54102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0" name="Oval 379"/>
          <p:cNvSpPr/>
          <p:nvPr/>
        </p:nvSpPr>
        <p:spPr>
          <a:xfrm>
            <a:off x="49530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1" name="Oval 380"/>
          <p:cNvSpPr/>
          <p:nvPr/>
        </p:nvSpPr>
        <p:spPr>
          <a:xfrm>
            <a:off x="47244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2" name="Oval 381"/>
          <p:cNvSpPr/>
          <p:nvPr/>
        </p:nvSpPr>
        <p:spPr>
          <a:xfrm>
            <a:off x="4724400" y="1809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3" name="Oval 382"/>
          <p:cNvSpPr/>
          <p:nvPr/>
        </p:nvSpPr>
        <p:spPr>
          <a:xfrm>
            <a:off x="4929187" y="1790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4" name="Oval 383"/>
          <p:cNvSpPr/>
          <p:nvPr/>
        </p:nvSpPr>
        <p:spPr>
          <a:xfrm>
            <a:off x="5181600" y="1809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5" name="Oval 384"/>
          <p:cNvSpPr/>
          <p:nvPr/>
        </p:nvSpPr>
        <p:spPr>
          <a:xfrm>
            <a:off x="5462155" y="1818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Oval 385"/>
          <p:cNvSpPr/>
          <p:nvPr/>
        </p:nvSpPr>
        <p:spPr>
          <a:xfrm>
            <a:off x="5715000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Oval 386"/>
          <p:cNvSpPr/>
          <p:nvPr/>
        </p:nvSpPr>
        <p:spPr>
          <a:xfrm>
            <a:off x="4495800" y="18002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8" name="Oval 387"/>
          <p:cNvSpPr/>
          <p:nvPr/>
        </p:nvSpPr>
        <p:spPr>
          <a:xfrm>
            <a:off x="5943600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" name="Oval 388"/>
          <p:cNvSpPr/>
          <p:nvPr/>
        </p:nvSpPr>
        <p:spPr>
          <a:xfrm>
            <a:off x="6172200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0" name="Oval 389"/>
          <p:cNvSpPr/>
          <p:nvPr/>
        </p:nvSpPr>
        <p:spPr>
          <a:xfrm>
            <a:off x="4648200" y="156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1" name="Oval 390"/>
          <p:cNvSpPr/>
          <p:nvPr/>
        </p:nvSpPr>
        <p:spPr>
          <a:xfrm>
            <a:off x="4876800" y="156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2" name="Oval 391"/>
          <p:cNvSpPr/>
          <p:nvPr/>
        </p:nvSpPr>
        <p:spPr>
          <a:xfrm>
            <a:off x="5081587" y="156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392"/>
          <p:cNvSpPr/>
          <p:nvPr/>
        </p:nvSpPr>
        <p:spPr>
          <a:xfrm>
            <a:off x="5562600" y="156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393"/>
          <p:cNvSpPr/>
          <p:nvPr/>
        </p:nvSpPr>
        <p:spPr>
          <a:xfrm>
            <a:off x="5334000" y="156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394"/>
          <p:cNvSpPr/>
          <p:nvPr/>
        </p:nvSpPr>
        <p:spPr>
          <a:xfrm>
            <a:off x="57912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6" name="Oval 395"/>
          <p:cNvSpPr/>
          <p:nvPr/>
        </p:nvSpPr>
        <p:spPr>
          <a:xfrm>
            <a:off x="62484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7" name="Oval 396"/>
          <p:cNvSpPr/>
          <p:nvPr/>
        </p:nvSpPr>
        <p:spPr>
          <a:xfrm>
            <a:off x="60198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8" name="Oval 397"/>
          <p:cNvSpPr/>
          <p:nvPr/>
        </p:nvSpPr>
        <p:spPr>
          <a:xfrm>
            <a:off x="5334000" y="22582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9" name="Oval 398"/>
          <p:cNvSpPr/>
          <p:nvPr/>
        </p:nvSpPr>
        <p:spPr>
          <a:xfrm>
            <a:off x="46482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0" name="Oval 399"/>
          <p:cNvSpPr/>
          <p:nvPr/>
        </p:nvSpPr>
        <p:spPr>
          <a:xfrm>
            <a:off x="6019800" y="1790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1" name="Oval 400"/>
          <p:cNvSpPr/>
          <p:nvPr/>
        </p:nvSpPr>
        <p:spPr>
          <a:xfrm>
            <a:off x="62484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Oval 401"/>
          <p:cNvSpPr/>
          <p:nvPr/>
        </p:nvSpPr>
        <p:spPr>
          <a:xfrm>
            <a:off x="5791200" y="1790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Oval 402"/>
          <p:cNvSpPr/>
          <p:nvPr/>
        </p:nvSpPr>
        <p:spPr>
          <a:xfrm>
            <a:off x="55626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4" name="Oval 403"/>
          <p:cNvSpPr/>
          <p:nvPr/>
        </p:nvSpPr>
        <p:spPr>
          <a:xfrm>
            <a:off x="5372100" y="1695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5" name="Oval 404"/>
          <p:cNvSpPr/>
          <p:nvPr/>
        </p:nvSpPr>
        <p:spPr>
          <a:xfrm>
            <a:off x="51054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6" name="Oval 405"/>
          <p:cNvSpPr/>
          <p:nvPr/>
        </p:nvSpPr>
        <p:spPr>
          <a:xfrm>
            <a:off x="4876800" y="1962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7" name="Oval 406"/>
          <p:cNvSpPr/>
          <p:nvPr/>
        </p:nvSpPr>
        <p:spPr>
          <a:xfrm>
            <a:off x="5181600" y="2038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8" name="Oval 407"/>
          <p:cNvSpPr/>
          <p:nvPr/>
        </p:nvSpPr>
        <p:spPr>
          <a:xfrm>
            <a:off x="5310187" y="21266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" name="Oval 408"/>
          <p:cNvSpPr/>
          <p:nvPr/>
        </p:nvSpPr>
        <p:spPr>
          <a:xfrm>
            <a:off x="5614555" y="1970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" name="Oval 409"/>
          <p:cNvSpPr/>
          <p:nvPr/>
        </p:nvSpPr>
        <p:spPr>
          <a:xfrm>
            <a:off x="5867400" y="1981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" name="Oval 410"/>
          <p:cNvSpPr/>
          <p:nvPr/>
        </p:nvSpPr>
        <p:spPr>
          <a:xfrm>
            <a:off x="4648200" y="19526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" name="Oval 411"/>
          <p:cNvSpPr/>
          <p:nvPr/>
        </p:nvSpPr>
        <p:spPr>
          <a:xfrm>
            <a:off x="6096000" y="1981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3" name="Oval 412"/>
          <p:cNvSpPr/>
          <p:nvPr/>
        </p:nvSpPr>
        <p:spPr>
          <a:xfrm>
            <a:off x="6324600" y="1981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4" name="Oval 413"/>
          <p:cNvSpPr/>
          <p:nvPr/>
        </p:nvSpPr>
        <p:spPr>
          <a:xfrm>
            <a:off x="5095009" y="22530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5" name="Oval 414"/>
          <p:cNvSpPr/>
          <p:nvPr/>
        </p:nvSpPr>
        <p:spPr>
          <a:xfrm>
            <a:off x="5562600" y="156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6" name="Oval 415"/>
          <p:cNvSpPr/>
          <p:nvPr/>
        </p:nvSpPr>
        <p:spPr>
          <a:xfrm>
            <a:off x="4814887" y="2076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7" name="Oval 416"/>
          <p:cNvSpPr/>
          <p:nvPr/>
        </p:nvSpPr>
        <p:spPr>
          <a:xfrm>
            <a:off x="5334000" y="19361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Oval 417"/>
          <p:cNvSpPr/>
          <p:nvPr/>
        </p:nvSpPr>
        <p:spPr>
          <a:xfrm>
            <a:off x="5600700" y="22149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9" name="Oval 418"/>
          <p:cNvSpPr/>
          <p:nvPr/>
        </p:nvSpPr>
        <p:spPr>
          <a:xfrm>
            <a:off x="5936673" y="2209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0" name="Oval 419"/>
          <p:cNvSpPr/>
          <p:nvPr/>
        </p:nvSpPr>
        <p:spPr>
          <a:xfrm>
            <a:off x="5105400" y="1905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1" name="Oval 420"/>
          <p:cNvSpPr/>
          <p:nvPr/>
        </p:nvSpPr>
        <p:spPr>
          <a:xfrm>
            <a:off x="6179127" y="21768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2" name="Oval 421"/>
          <p:cNvSpPr/>
          <p:nvPr/>
        </p:nvSpPr>
        <p:spPr>
          <a:xfrm>
            <a:off x="5029200" y="2114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3" name="Oval 422"/>
          <p:cNvSpPr/>
          <p:nvPr/>
        </p:nvSpPr>
        <p:spPr>
          <a:xfrm>
            <a:off x="5486400" y="2114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4" name="Oval 423"/>
          <p:cNvSpPr/>
          <p:nvPr/>
        </p:nvSpPr>
        <p:spPr>
          <a:xfrm>
            <a:off x="5766955" y="2123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5" name="Oval 424"/>
          <p:cNvSpPr/>
          <p:nvPr/>
        </p:nvSpPr>
        <p:spPr>
          <a:xfrm>
            <a:off x="6019800" y="2133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6" name="Oval 425"/>
          <p:cNvSpPr/>
          <p:nvPr/>
        </p:nvSpPr>
        <p:spPr>
          <a:xfrm>
            <a:off x="5860473" y="23570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7" name="Oval 426"/>
          <p:cNvSpPr/>
          <p:nvPr/>
        </p:nvSpPr>
        <p:spPr>
          <a:xfrm>
            <a:off x="6089073" y="23570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8" name="Oval 427"/>
          <p:cNvSpPr/>
          <p:nvPr/>
        </p:nvSpPr>
        <p:spPr>
          <a:xfrm>
            <a:off x="6293860" y="23570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9" name="Oval 428"/>
          <p:cNvSpPr/>
          <p:nvPr/>
        </p:nvSpPr>
        <p:spPr>
          <a:xfrm>
            <a:off x="6774873" y="23570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0" name="Oval 429"/>
          <p:cNvSpPr/>
          <p:nvPr/>
        </p:nvSpPr>
        <p:spPr>
          <a:xfrm>
            <a:off x="6546273" y="23570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1" name="Oval 430"/>
          <p:cNvSpPr/>
          <p:nvPr/>
        </p:nvSpPr>
        <p:spPr>
          <a:xfrm>
            <a:off x="7003473" y="23951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2" name="Oval 431"/>
          <p:cNvSpPr/>
          <p:nvPr/>
        </p:nvSpPr>
        <p:spPr>
          <a:xfrm>
            <a:off x="7460673" y="23951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3" name="Oval 432"/>
          <p:cNvSpPr/>
          <p:nvPr/>
        </p:nvSpPr>
        <p:spPr>
          <a:xfrm>
            <a:off x="7232073" y="23951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Oval 433"/>
          <p:cNvSpPr/>
          <p:nvPr/>
        </p:nvSpPr>
        <p:spPr>
          <a:xfrm>
            <a:off x="6546273" y="2547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5" name="Oval 434"/>
          <p:cNvSpPr/>
          <p:nvPr/>
        </p:nvSpPr>
        <p:spPr>
          <a:xfrm>
            <a:off x="5860473" y="2547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6" name="Oval 435"/>
          <p:cNvSpPr/>
          <p:nvPr/>
        </p:nvSpPr>
        <p:spPr>
          <a:xfrm>
            <a:off x="7232073" y="25856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7" name="Oval 436"/>
          <p:cNvSpPr/>
          <p:nvPr/>
        </p:nvSpPr>
        <p:spPr>
          <a:xfrm>
            <a:off x="7460673" y="2547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8" name="Oval 437"/>
          <p:cNvSpPr/>
          <p:nvPr/>
        </p:nvSpPr>
        <p:spPr>
          <a:xfrm>
            <a:off x="7003473" y="25856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9" name="Oval 438"/>
          <p:cNvSpPr/>
          <p:nvPr/>
        </p:nvSpPr>
        <p:spPr>
          <a:xfrm>
            <a:off x="6774873" y="2547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0" name="Oval 439"/>
          <p:cNvSpPr/>
          <p:nvPr/>
        </p:nvSpPr>
        <p:spPr>
          <a:xfrm>
            <a:off x="6317673" y="2547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1" name="Oval 440"/>
          <p:cNvSpPr/>
          <p:nvPr/>
        </p:nvSpPr>
        <p:spPr>
          <a:xfrm>
            <a:off x="6089073" y="2547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2" name="Oval 441"/>
          <p:cNvSpPr/>
          <p:nvPr/>
        </p:nvSpPr>
        <p:spPr>
          <a:xfrm>
            <a:off x="6089073" y="27570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3" name="Oval 442"/>
          <p:cNvSpPr/>
          <p:nvPr/>
        </p:nvSpPr>
        <p:spPr>
          <a:xfrm>
            <a:off x="6293860" y="27380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4" name="Oval 443"/>
          <p:cNvSpPr/>
          <p:nvPr/>
        </p:nvSpPr>
        <p:spPr>
          <a:xfrm>
            <a:off x="6546273" y="27570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5" name="Oval 444"/>
          <p:cNvSpPr/>
          <p:nvPr/>
        </p:nvSpPr>
        <p:spPr>
          <a:xfrm>
            <a:off x="6826828" y="2765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6" name="Oval 445"/>
          <p:cNvSpPr/>
          <p:nvPr/>
        </p:nvSpPr>
        <p:spPr>
          <a:xfrm>
            <a:off x="7079673" y="27761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7" name="Oval 446"/>
          <p:cNvSpPr/>
          <p:nvPr/>
        </p:nvSpPr>
        <p:spPr>
          <a:xfrm>
            <a:off x="5860473" y="274753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8" name="Oval 447"/>
          <p:cNvSpPr/>
          <p:nvPr/>
        </p:nvSpPr>
        <p:spPr>
          <a:xfrm>
            <a:off x="7308273" y="27761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9" name="Oval 448"/>
          <p:cNvSpPr/>
          <p:nvPr/>
        </p:nvSpPr>
        <p:spPr>
          <a:xfrm>
            <a:off x="7536873" y="27761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0" name="Oval 449"/>
          <p:cNvSpPr/>
          <p:nvPr/>
        </p:nvSpPr>
        <p:spPr>
          <a:xfrm>
            <a:off x="6012873" y="2509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1" name="Oval 450"/>
          <p:cNvSpPr/>
          <p:nvPr/>
        </p:nvSpPr>
        <p:spPr>
          <a:xfrm>
            <a:off x="6241473" y="2509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2" name="Oval 451"/>
          <p:cNvSpPr/>
          <p:nvPr/>
        </p:nvSpPr>
        <p:spPr>
          <a:xfrm>
            <a:off x="6446260" y="2509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3" name="Oval 452"/>
          <p:cNvSpPr/>
          <p:nvPr/>
        </p:nvSpPr>
        <p:spPr>
          <a:xfrm>
            <a:off x="6927273" y="2509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4" name="Oval 453"/>
          <p:cNvSpPr/>
          <p:nvPr/>
        </p:nvSpPr>
        <p:spPr>
          <a:xfrm>
            <a:off x="6698673" y="2509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5" name="Oval 454"/>
          <p:cNvSpPr/>
          <p:nvPr/>
        </p:nvSpPr>
        <p:spPr>
          <a:xfrm>
            <a:off x="7155873" y="2547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6" name="Oval 455"/>
          <p:cNvSpPr/>
          <p:nvPr/>
        </p:nvSpPr>
        <p:spPr>
          <a:xfrm>
            <a:off x="7613073" y="2547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7" name="Oval 456"/>
          <p:cNvSpPr/>
          <p:nvPr/>
        </p:nvSpPr>
        <p:spPr>
          <a:xfrm>
            <a:off x="7384473" y="2547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8" name="Oval 457"/>
          <p:cNvSpPr/>
          <p:nvPr/>
        </p:nvSpPr>
        <p:spPr>
          <a:xfrm>
            <a:off x="6698673" y="320559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9" name="Oval 458"/>
          <p:cNvSpPr/>
          <p:nvPr/>
        </p:nvSpPr>
        <p:spPr>
          <a:xfrm>
            <a:off x="6012873" y="2699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0" name="Oval 459"/>
          <p:cNvSpPr/>
          <p:nvPr/>
        </p:nvSpPr>
        <p:spPr>
          <a:xfrm>
            <a:off x="7384473" y="27380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1" name="Oval 460"/>
          <p:cNvSpPr/>
          <p:nvPr/>
        </p:nvSpPr>
        <p:spPr>
          <a:xfrm>
            <a:off x="7613073" y="2699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2" name="Oval 461"/>
          <p:cNvSpPr/>
          <p:nvPr/>
        </p:nvSpPr>
        <p:spPr>
          <a:xfrm>
            <a:off x="7155873" y="27380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3" name="Oval 462"/>
          <p:cNvSpPr/>
          <p:nvPr/>
        </p:nvSpPr>
        <p:spPr>
          <a:xfrm>
            <a:off x="6927273" y="2699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4" name="Oval 463"/>
          <p:cNvSpPr/>
          <p:nvPr/>
        </p:nvSpPr>
        <p:spPr>
          <a:xfrm>
            <a:off x="6736773" y="26427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5" name="Oval 464"/>
          <p:cNvSpPr/>
          <p:nvPr/>
        </p:nvSpPr>
        <p:spPr>
          <a:xfrm>
            <a:off x="6470073" y="2699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6" name="Oval 465"/>
          <p:cNvSpPr/>
          <p:nvPr/>
        </p:nvSpPr>
        <p:spPr>
          <a:xfrm>
            <a:off x="6241473" y="29094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7" name="Oval 466"/>
          <p:cNvSpPr/>
          <p:nvPr/>
        </p:nvSpPr>
        <p:spPr>
          <a:xfrm>
            <a:off x="6546273" y="29856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8" name="Oval 467"/>
          <p:cNvSpPr/>
          <p:nvPr/>
        </p:nvSpPr>
        <p:spPr>
          <a:xfrm>
            <a:off x="6674860" y="307397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9" name="Oval 468"/>
          <p:cNvSpPr/>
          <p:nvPr/>
        </p:nvSpPr>
        <p:spPr>
          <a:xfrm>
            <a:off x="6979228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0" name="Oval 469"/>
          <p:cNvSpPr/>
          <p:nvPr/>
        </p:nvSpPr>
        <p:spPr>
          <a:xfrm>
            <a:off x="7232073" y="2928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1" name="Oval 470"/>
          <p:cNvSpPr/>
          <p:nvPr/>
        </p:nvSpPr>
        <p:spPr>
          <a:xfrm>
            <a:off x="6012873" y="289993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2" name="Oval 471"/>
          <p:cNvSpPr/>
          <p:nvPr/>
        </p:nvSpPr>
        <p:spPr>
          <a:xfrm>
            <a:off x="7460673" y="2928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3" name="Oval 472"/>
          <p:cNvSpPr/>
          <p:nvPr/>
        </p:nvSpPr>
        <p:spPr>
          <a:xfrm>
            <a:off x="7689273" y="2928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4" name="Oval 473"/>
          <p:cNvSpPr/>
          <p:nvPr/>
        </p:nvSpPr>
        <p:spPr>
          <a:xfrm>
            <a:off x="6459682" y="3200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5" name="Oval 474"/>
          <p:cNvSpPr/>
          <p:nvPr/>
        </p:nvSpPr>
        <p:spPr>
          <a:xfrm>
            <a:off x="6927273" y="2509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6" name="Oval 475"/>
          <p:cNvSpPr/>
          <p:nvPr/>
        </p:nvSpPr>
        <p:spPr>
          <a:xfrm>
            <a:off x="6179560" y="30237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7" name="Oval 476"/>
          <p:cNvSpPr/>
          <p:nvPr/>
        </p:nvSpPr>
        <p:spPr>
          <a:xfrm>
            <a:off x="6698673" y="288347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8" name="Oval 477"/>
          <p:cNvSpPr/>
          <p:nvPr/>
        </p:nvSpPr>
        <p:spPr>
          <a:xfrm>
            <a:off x="6965373" y="3162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Oval 478"/>
          <p:cNvSpPr/>
          <p:nvPr/>
        </p:nvSpPr>
        <p:spPr>
          <a:xfrm>
            <a:off x="7301346" y="31571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0" name="Oval 479"/>
          <p:cNvSpPr/>
          <p:nvPr/>
        </p:nvSpPr>
        <p:spPr>
          <a:xfrm>
            <a:off x="6470073" y="2852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1" name="Oval 480"/>
          <p:cNvSpPr/>
          <p:nvPr/>
        </p:nvSpPr>
        <p:spPr>
          <a:xfrm>
            <a:off x="7543800" y="3124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2" name="Oval 481"/>
          <p:cNvSpPr/>
          <p:nvPr/>
        </p:nvSpPr>
        <p:spPr>
          <a:xfrm>
            <a:off x="6393873" y="30618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3" name="Oval 482"/>
          <p:cNvSpPr/>
          <p:nvPr/>
        </p:nvSpPr>
        <p:spPr>
          <a:xfrm>
            <a:off x="6851073" y="30618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4" name="Oval 483"/>
          <p:cNvSpPr/>
          <p:nvPr/>
        </p:nvSpPr>
        <p:spPr>
          <a:xfrm>
            <a:off x="7131628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Oval 484"/>
          <p:cNvSpPr/>
          <p:nvPr/>
        </p:nvSpPr>
        <p:spPr>
          <a:xfrm>
            <a:off x="7384473" y="3080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6" name="Oval 485"/>
          <p:cNvSpPr/>
          <p:nvPr/>
        </p:nvSpPr>
        <p:spPr>
          <a:xfrm>
            <a:off x="6248400" y="156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7" name="Oval 486"/>
          <p:cNvSpPr/>
          <p:nvPr/>
        </p:nvSpPr>
        <p:spPr>
          <a:xfrm>
            <a:off x="6477000" y="156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8" name="Oval 487"/>
          <p:cNvSpPr/>
          <p:nvPr/>
        </p:nvSpPr>
        <p:spPr>
          <a:xfrm>
            <a:off x="6681787" y="156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9" name="Oval 488"/>
          <p:cNvSpPr/>
          <p:nvPr/>
        </p:nvSpPr>
        <p:spPr>
          <a:xfrm>
            <a:off x="7162800" y="156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0" name="Oval 489"/>
          <p:cNvSpPr/>
          <p:nvPr/>
        </p:nvSpPr>
        <p:spPr>
          <a:xfrm>
            <a:off x="6934200" y="156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1" name="Oval 490"/>
          <p:cNvSpPr/>
          <p:nvPr/>
        </p:nvSpPr>
        <p:spPr>
          <a:xfrm>
            <a:off x="73914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2" name="Oval 491"/>
          <p:cNvSpPr/>
          <p:nvPr/>
        </p:nvSpPr>
        <p:spPr>
          <a:xfrm>
            <a:off x="78486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3" name="Oval 492"/>
          <p:cNvSpPr/>
          <p:nvPr/>
        </p:nvSpPr>
        <p:spPr>
          <a:xfrm>
            <a:off x="76200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Oval 493"/>
          <p:cNvSpPr/>
          <p:nvPr/>
        </p:nvSpPr>
        <p:spPr>
          <a:xfrm>
            <a:off x="69342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5" name="Oval 494"/>
          <p:cNvSpPr/>
          <p:nvPr/>
        </p:nvSpPr>
        <p:spPr>
          <a:xfrm>
            <a:off x="62484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Oval 495"/>
          <p:cNvSpPr/>
          <p:nvPr/>
        </p:nvSpPr>
        <p:spPr>
          <a:xfrm>
            <a:off x="7620000" y="1790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7" name="Oval 496"/>
          <p:cNvSpPr/>
          <p:nvPr/>
        </p:nvSpPr>
        <p:spPr>
          <a:xfrm>
            <a:off x="78486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8" name="Oval 497"/>
          <p:cNvSpPr/>
          <p:nvPr/>
        </p:nvSpPr>
        <p:spPr>
          <a:xfrm>
            <a:off x="7391400" y="1790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9" name="Oval 498"/>
          <p:cNvSpPr/>
          <p:nvPr/>
        </p:nvSpPr>
        <p:spPr>
          <a:xfrm>
            <a:off x="71628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0" name="Oval 499"/>
          <p:cNvSpPr/>
          <p:nvPr/>
        </p:nvSpPr>
        <p:spPr>
          <a:xfrm>
            <a:off x="67056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1" name="Oval 500"/>
          <p:cNvSpPr/>
          <p:nvPr/>
        </p:nvSpPr>
        <p:spPr>
          <a:xfrm>
            <a:off x="64770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2" name="Oval 501"/>
          <p:cNvSpPr/>
          <p:nvPr/>
        </p:nvSpPr>
        <p:spPr>
          <a:xfrm>
            <a:off x="6477000" y="1962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3" name="Oval 502"/>
          <p:cNvSpPr/>
          <p:nvPr/>
        </p:nvSpPr>
        <p:spPr>
          <a:xfrm>
            <a:off x="6681787" y="1943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Oval 503"/>
          <p:cNvSpPr/>
          <p:nvPr/>
        </p:nvSpPr>
        <p:spPr>
          <a:xfrm>
            <a:off x="6934200" y="1962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5" name="Oval 504"/>
          <p:cNvSpPr/>
          <p:nvPr/>
        </p:nvSpPr>
        <p:spPr>
          <a:xfrm>
            <a:off x="7214755" y="1970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6" name="Oval 505"/>
          <p:cNvSpPr/>
          <p:nvPr/>
        </p:nvSpPr>
        <p:spPr>
          <a:xfrm>
            <a:off x="7467600" y="1981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7" name="Oval 506"/>
          <p:cNvSpPr/>
          <p:nvPr/>
        </p:nvSpPr>
        <p:spPr>
          <a:xfrm>
            <a:off x="6248400" y="19526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8" name="Oval 507"/>
          <p:cNvSpPr/>
          <p:nvPr/>
        </p:nvSpPr>
        <p:spPr>
          <a:xfrm>
            <a:off x="7696200" y="1981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9" name="Oval 508"/>
          <p:cNvSpPr/>
          <p:nvPr/>
        </p:nvSpPr>
        <p:spPr>
          <a:xfrm>
            <a:off x="7924800" y="1981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0" name="Oval 509"/>
          <p:cNvSpPr/>
          <p:nvPr/>
        </p:nvSpPr>
        <p:spPr>
          <a:xfrm>
            <a:off x="6400800" y="1714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1" name="Oval 510"/>
          <p:cNvSpPr/>
          <p:nvPr/>
        </p:nvSpPr>
        <p:spPr>
          <a:xfrm>
            <a:off x="6629400" y="1714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" name="Oval 511"/>
          <p:cNvSpPr/>
          <p:nvPr/>
        </p:nvSpPr>
        <p:spPr>
          <a:xfrm>
            <a:off x="6834187" y="1714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3" name="Oval 512"/>
          <p:cNvSpPr/>
          <p:nvPr/>
        </p:nvSpPr>
        <p:spPr>
          <a:xfrm>
            <a:off x="7315200" y="1714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" name="Oval 513"/>
          <p:cNvSpPr/>
          <p:nvPr/>
        </p:nvSpPr>
        <p:spPr>
          <a:xfrm>
            <a:off x="7086600" y="1714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5" name="Oval 514"/>
          <p:cNvSpPr/>
          <p:nvPr/>
        </p:nvSpPr>
        <p:spPr>
          <a:xfrm>
            <a:off x="75438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6" name="Oval 515"/>
          <p:cNvSpPr/>
          <p:nvPr/>
        </p:nvSpPr>
        <p:spPr>
          <a:xfrm>
            <a:off x="80010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Oval 516"/>
          <p:cNvSpPr/>
          <p:nvPr/>
        </p:nvSpPr>
        <p:spPr>
          <a:xfrm>
            <a:off x="77724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8" name="Oval 517"/>
          <p:cNvSpPr/>
          <p:nvPr/>
        </p:nvSpPr>
        <p:spPr>
          <a:xfrm>
            <a:off x="7086600" y="24106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9" name="Oval 518"/>
          <p:cNvSpPr/>
          <p:nvPr/>
        </p:nvSpPr>
        <p:spPr>
          <a:xfrm>
            <a:off x="6400800" y="1905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0" name="Oval 519"/>
          <p:cNvSpPr/>
          <p:nvPr/>
        </p:nvSpPr>
        <p:spPr>
          <a:xfrm>
            <a:off x="7772400" y="1943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1" name="Oval 520"/>
          <p:cNvSpPr/>
          <p:nvPr/>
        </p:nvSpPr>
        <p:spPr>
          <a:xfrm>
            <a:off x="8001000" y="1905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2" name="Oval 521"/>
          <p:cNvSpPr/>
          <p:nvPr/>
        </p:nvSpPr>
        <p:spPr>
          <a:xfrm>
            <a:off x="7543800" y="1943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3" name="Oval 522"/>
          <p:cNvSpPr/>
          <p:nvPr/>
        </p:nvSpPr>
        <p:spPr>
          <a:xfrm>
            <a:off x="7315200" y="1905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4" name="Oval 523"/>
          <p:cNvSpPr/>
          <p:nvPr/>
        </p:nvSpPr>
        <p:spPr>
          <a:xfrm>
            <a:off x="7124700" y="1847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5" name="Oval 524"/>
          <p:cNvSpPr/>
          <p:nvPr/>
        </p:nvSpPr>
        <p:spPr>
          <a:xfrm>
            <a:off x="6858000" y="1905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6" name="Oval 525"/>
          <p:cNvSpPr/>
          <p:nvPr/>
        </p:nvSpPr>
        <p:spPr>
          <a:xfrm>
            <a:off x="6629400" y="2114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7" name="Oval 526"/>
          <p:cNvSpPr/>
          <p:nvPr/>
        </p:nvSpPr>
        <p:spPr>
          <a:xfrm>
            <a:off x="6934200" y="2190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8" name="Oval 527"/>
          <p:cNvSpPr/>
          <p:nvPr/>
        </p:nvSpPr>
        <p:spPr>
          <a:xfrm>
            <a:off x="7062787" y="22790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9" name="Oval 528"/>
          <p:cNvSpPr/>
          <p:nvPr/>
        </p:nvSpPr>
        <p:spPr>
          <a:xfrm>
            <a:off x="7367155" y="2123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0" name="Oval 529"/>
          <p:cNvSpPr/>
          <p:nvPr/>
        </p:nvSpPr>
        <p:spPr>
          <a:xfrm>
            <a:off x="7620000" y="2133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1" name="Oval 530"/>
          <p:cNvSpPr/>
          <p:nvPr/>
        </p:nvSpPr>
        <p:spPr>
          <a:xfrm>
            <a:off x="6400800" y="21050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2" name="Oval 531"/>
          <p:cNvSpPr/>
          <p:nvPr/>
        </p:nvSpPr>
        <p:spPr>
          <a:xfrm>
            <a:off x="7848600" y="2133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3" name="Oval 532"/>
          <p:cNvSpPr/>
          <p:nvPr/>
        </p:nvSpPr>
        <p:spPr>
          <a:xfrm>
            <a:off x="8077200" y="2133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4" name="Oval 533"/>
          <p:cNvSpPr/>
          <p:nvPr/>
        </p:nvSpPr>
        <p:spPr>
          <a:xfrm>
            <a:off x="6847609" y="24054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5" name="Oval 534"/>
          <p:cNvSpPr/>
          <p:nvPr/>
        </p:nvSpPr>
        <p:spPr>
          <a:xfrm>
            <a:off x="7315200" y="1714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6" name="Oval 535"/>
          <p:cNvSpPr/>
          <p:nvPr/>
        </p:nvSpPr>
        <p:spPr>
          <a:xfrm>
            <a:off x="6567487" y="2228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7" name="Oval 536"/>
          <p:cNvSpPr/>
          <p:nvPr/>
        </p:nvSpPr>
        <p:spPr>
          <a:xfrm>
            <a:off x="7086600" y="20885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8" name="Oval 537"/>
          <p:cNvSpPr/>
          <p:nvPr/>
        </p:nvSpPr>
        <p:spPr>
          <a:xfrm>
            <a:off x="7353300" y="23673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9" name="Oval 538"/>
          <p:cNvSpPr/>
          <p:nvPr/>
        </p:nvSpPr>
        <p:spPr>
          <a:xfrm>
            <a:off x="7689273" y="2362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0" name="Oval 539"/>
          <p:cNvSpPr/>
          <p:nvPr/>
        </p:nvSpPr>
        <p:spPr>
          <a:xfrm>
            <a:off x="6858000" y="2057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1" name="Oval 540"/>
          <p:cNvSpPr/>
          <p:nvPr/>
        </p:nvSpPr>
        <p:spPr>
          <a:xfrm>
            <a:off x="7931727" y="23292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" name="Oval 541"/>
          <p:cNvSpPr/>
          <p:nvPr/>
        </p:nvSpPr>
        <p:spPr>
          <a:xfrm>
            <a:off x="6781800" y="2266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3" name="Oval 542"/>
          <p:cNvSpPr/>
          <p:nvPr/>
        </p:nvSpPr>
        <p:spPr>
          <a:xfrm>
            <a:off x="7239000" y="2266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4" name="Oval 543"/>
          <p:cNvSpPr/>
          <p:nvPr/>
        </p:nvSpPr>
        <p:spPr>
          <a:xfrm>
            <a:off x="7519555" y="2275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5" name="Oval 544"/>
          <p:cNvSpPr/>
          <p:nvPr/>
        </p:nvSpPr>
        <p:spPr>
          <a:xfrm>
            <a:off x="7772400" y="2286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6" name="Oval 545"/>
          <p:cNvSpPr/>
          <p:nvPr/>
        </p:nvSpPr>
        <p:spPr>
          <a:xfrm>
            <a:off x="51816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7" name="Oval 546"/>
          <p:cNvSpPr/>
          <p:nvPr/>
        </p:nvSpPr>
        <p:spPr>
          <a:xfrm>
            <a:off x="54102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8" name="Oval 547"/>
          <p:cNvSpPr/>
          <p:nvPr/>
        </p:nvSpPr>
        <p:spPr>
          <a:xfrm>
            <a:off x="5614987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9" name="Oval 548"/>
          <p:cNvSpPr/>
          <p:nvPr/>
        </p:nvSpPr>
        <p:spPr>
          <a:xfrm>
            <a:off x="60960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0" name="Oval 549"/>
          <p:cNvSpPr/>
          <p:nvPr/>
        </p:nvSpPr>
        <p:spPr>
          <a:xfrm>
            <a:off x="58674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1" name="Oval 550"/>
          <p:cNvSpPr/>
          <p:nvPr/>
        </p:nvSpPr>
        <p:spPr>
          <a:xfrm>
            <a:off x="63246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2" name="Oval 551"/>
          <p:cNvSpPr/>
          <p:nvPr/>
        </p:nvSpPr>
        <p:spPr>
          <a:xfrm>
            <a:off x="67818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3" name="Oval 552"/>
          <p:cNvSpPr/>
          <p:nvPr/>
        </p:nvSpPr>
        <p:spPr>
          <a:xfrm>
            <a:off x="65532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4" name="Oval 553"/>
          <p:cNvSpPr/>
          <p:nvPr/>
        </p:nvSpPr>
        <p:spPr>
          <a:xfrm>
            <a:off x="58674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5" name="Oval 554"/>
          <p:cNvSpPr/>
          <p:nvPr/>
        </p:nvSpPr>
        <p:spPr>
          <a:xfrm>
            <a:off x="51816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6" name="Oval 555"/>
          <p:cNvSpPr/>
          <p:nvPr/>
        </p:nvSpPr>
        <p:spPr>
          <a:xfrm>
            <a:off x="6553200" y="1028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7" name="Oval 556"/>
          <p:cNvSpPr/>
          <p:nvPr/>
        </p:nvSpPr>
        <p:spPr>
          <a:xfrm>
            <a:off x="67818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8" name="Oval 557"/>
          <p:cNvSpPr/>
          <p:nvPr/>
        </p:nvSpPr>
        <p:spPr>
          <a:xfrm>
            <a:off x="6324600" y="1028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9" name="Oval 558"/>
          <p:cNvSpPr/>
          <p:nvPr/>
        </p:nvSpPr>
        <p:spPr>
          <a:xfrm>
            <a:off x="60960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Oval 559"/>
          <p:cNvSpPr/>
          <p:nvPr/>
        </p:nvSpPr>
        <p:spPr>
          <a:xfrm>
            <a:off x="56388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1" name="Oval 560"/>
          <p:cNvSpPr/>
          <p:nvPr/>
        </p:nvSpPr>
        <p:spPr>
          <a:xfrm>
            <a:off x="54102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2" name="Oval 561"/>
          <p:cNvSpPr/>
          <p:nvPr/>
        </p:nvSpPr>
        <p:spPr>
          <a:xfrm>
            <a:off x="5410200" y="1200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3" name="Oval 562"/>
          <p:cNvSpPr/>
          <p:nvPr/>
        </p:nvSpPr>
        <p:spPr>
          <a:xfrm>
            <a:off x="5614987" y="1181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4" name="Oval 563"/>
          <p:cNvSpPr/>
          <p:nvPr/>
        </p:nvSpPr>
        <p:spPr>
          <a:xfrm>
            <a:off x="5867400" y="1200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5" name="Oval 564"/>
          <p:cNvSpPr/>
          <p:nvPr/>
        </p:nvSpPr>
        <p:spPr>
          <a:xfrm>
            <a:off x="6147955" y="1208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6" name="Oval 565"/>
          <p:cNvSpPr/>
          <p:nvPr/>
        </p:nvSpPr>
        <p:spPr>
          <a:xfrm>
            <a:off x="6400800" y="1219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7" name="Oval 566"/>
          <p:cNvSpPr/>
          <p:nvPr/>
        </p:nvSpPr>
        <p:spPr>
          <a:xfrm>
            <a:off x="5181600" y="11906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8" name="Oval 567"/>
          <p:cNvSpPr/>
          <p:nvPr/>
        </p:nvSpPr>
        <p:spPr>
          <a:xfrm>
            <a:off x="6629400" y="1219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9" name="Oval 568"/>
          <p:cNvSpPr/>
          <p:nvPr/>
        </p:nvSpPr>
        <p:spPr>
          <a:xfrm>
            <a:off x="6858000" y="1219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0" name="Oval 569"/>
          <p:cNvSpPr/>
          <p:nvPr/>
        </p:nvSpPr>
        <p:spPr>
          <a:xfrm>
            <a:off x="53340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1" name="Oval 570"/>
          <p:cNvSpPr/>
          <p:nvPr/>
        </p:nvSpPr>
        <p:spPr>
          <a:xfrm>
            <a:off x="55626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2" name="Oval 571"/>
          <p:cNvSpPr/>
          <p:nvPr/>
        </p:nvSpPr>
        <p:spPr>
          <a:xfrm>
            <a:off x="5767387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3" name="Oval 572"/>
          <p:cNvSpPr/>
          <p:nvPr/>
        </p:nvSpPr>
        <p:spPr>
          <a:xfrm>
            <a:off x="62484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4" name="Oval 573"/>
          <p:cNvSpPr/>
          <p:nvPr/>
        </p:nvSpPr>
        <p:spPr>
          <a:xfrm>
            <a:off x="60198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5" name="Oval 574"/>
          <p:cNvSpPr/>
          <p:nvPr/>
        </p:nvSpPr>
        <p:spPr>
          <a:xfrm>
            <a:off x="64770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6" name="Oval 575"/>
          <p:cNvSpPr/>
          <p:nvPr/>
        </p:nvSpPr>
        <p:spPr>
          <a:xfrm>
            <a:off x="69342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7" name="Oval 576"/>
          <p:cNvSpPr/>
          <p:nvPr/>
        </p:nvSpPr>
        <p:spPr>
          <a:xfrm>
            <a:off x="67056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8" name="Oval 577"/>
          <p:cNvSpPr/>
          <p:nvPr/>
        </p:nvSpPr>
        <p:spPr>
          <a:xfrm>
            <a:off x="6019800" y="16486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9" name="Oval 578"/>
          <p:cNvSpPr/>
          <p:nvPr/>
        </p:nvSpPr>
        <p:spPr>
          <a:xfrm>
            <a:off x="53340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0" name="Oval 579"/>
          <p:cNvSpPr/>
          <p:nvPr/>
        </p:nvSpPr>
        <p:spPr>
          <a:xfrm>
            <a:off x="6705600" y="1181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1" name="Oval 580"/>
          <p:cNvSpPr/>
          <p:nvPr/>
        </p:nvSpPr>
        <p:spPr>
          <a:xfrm>
            <a:off x="69342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2" name="Oval 581"/>
          <p:cNvSpPr/>
          <p:nvPr/>
        </p:nvSpPr>
        <p:spPr>
          <a:xfrm>
            <a:off x="6477000" y="1181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" name="Oval 582"/>
          <p:cNvSpPr/>
          <p:nvPr/>
        </p:nvSpPr>
        <p:spPr>
          <a:xfrm>
            <a:off x="62484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4" name="Oval 583"/>
          <p:cNvSpPr/>
          <p:nvPr/>
        </p:nvSpPr>
        <p:spPr>
          <a:xfrm>
            <a:off x="6057900" y="1085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5" name="Oval 584"/>
          <p:cNvSpPr/>
          <p:nvPr/>
        </p:nvSpPr>
        <p:spPr>
          <a:xfrm>
            <a:off x="57912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6" name="Oval 585"/>
          <p:cNvSpPr/>
          <p:nvPr/>
        </p:nvSpPr>
        <p:spPr>
          <a:xfrm>
            <a:off x="5562600" y="1352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7" name="Oval 586"/>
          <p:cNvSpPr/>
          <p:nvPr/>
        </p:nvSpPr>
        <p:spPr>
          <a:xfrm>
            <a:off x="5867400" y="1428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8" name="Oval 587"/>
          <p:cNvSpPr/>
          <p:nvPr/>
        </p:nvSpPr>
        <p:spPr>
          <a:xfrm>
            <a:off x="5995987" y="15170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9" name="Oval 588"/>
          <p:cNvSpPr/>
          <p:nvPr/>
        </p:nvSpPr>
        <p:spPr>
          <a:xfrm>
            <a:off x="6300355" y="1361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0" name="Oval 589"/>
          <p:cNvSpPr/>
          <p:nvPr/>
        </p:nvSpPr>
        <p:spPr>
          <a:xfrm>
            <a:off x="6553200" y="1371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1" name="Oval 590"/>
          <p:cNvSpPr/>
          <p:nvPr/>
        </p:nvSpPr>
        <p:spPr>
          <a:xfrm>
            <a:off x="5334000" y="13430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2" name="Oval 591"/>
          <p:cNvSpPr/>
          <p:nvPr/>
        </p:nvSpPr>
        <p:spPr>
          <a:xfrm>
            <a:off x="6781800" y="1371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3" name="Oval 592"/>
          <p:cNvSpPr/>
          <p:nvPr/>
        </p:nvSpPr>
        <p:spPr>
          <a:xfrm>
            <a:off x="7010400" y="1371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4" name="Oval 593"/>
          <p:cNvSpPr/>
          <p:nvPr/>
        </p:nvSpPr>
        <p:spPr>
          <a:xfrm>
            <a:off x="5780809" y="16434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5" name="Oval 594"/>
          <p:cNvSpPr/>
          <p:nvPr/>
        </p:nvSpPr>
        <p:spPr>
          <a:xfrm>
            <a:off x="62484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6" name="Oval 595"/>
          <p:cNvSpPr/>
          <p:nvPr/>
        </p:nvSpPr>
        <p:spPr>
          <a:xfrm>
            <a:off x="5500687" y="1466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7" name="Oval 596"/>
          <p:cNvSpPr/>
          <p:nvPr/>
        </p:nvSpPr>
        <p:spPr>
          <a:xfrm>
            <a:off x="6019800" y="13265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8" name="Oval 597"/>
          <p:cNvSpPr/>
          <p:nvPr/>
        </p:nvSpPr>
        <p:spPr>
          <a:xfrm>
            <a:off x="6286500" y="16053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9" name="Oval 598"/>
          <p:cNvSpPr/>
          <p:nvPr/>
        </p:nvSpPr>
        <p:spPr>
          <a:xfrm>
            <a:off x="6622473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0" name="Oval 599"/>
          <p:cNvSpPr/>
          <p:nvPr/>
        </p:nvSpPr>
        <p:spPr>
          <a:xfrm>
            <a:off x="57912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1" name="Oval 600"/>
          <p:cNvSpPr/>
          <p:nvPr/>
        </p:nvSpPr>
        <p:spPr>
          <a:xfrm>
            <a:off x="6864927" y="15672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2" name="Oval 601"/>
          <p:cNvSpPr/>
          <p:nvPr/>
        </p:nvSpPr>
        <p:spPr>
          <a:xfrm>
            <a:off x="5715000" y="1504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3" name="Oval 602"/>
          <p:cNvSpPr/>
          <p:nvPr/>
        </p:nvSpPr>
        <p:spPr>
          <a:xfrm>
            <a:off x="6172200" y="1504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4" name="Oval 603"/>
          <p:cNvSpPr/>
          <p:nvPr/>
        </p:nvSpPr>
        <p:spPr>
          <a:xfrm>
            <a:off x="6452755" y="1513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5" name="Oval 604"/>
          <p:cNvSpPr/>
          <p:nvPr/>
        </p:nvSpPr>
        <p:spPr>
          <a:xfrm>
            <a:off x="6705600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6" name="Oval 605"/>
          <p:cNvSpPr/>
          <p:nvPr/>
        </p:nvSpPr>
        <p:spPr>
          <a:xfrm>
            <a:off x="6858000" y="723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7" name="Oval 606"/>
          <p:cNvSpPr/>
          <p:nvPr/>
        </p:nvSpPr>
        <p:spPr>
          <a:xfrm>
            <a:off x="7086600" y="723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8" name="Oval 607"/>
          <p:cNvSpPr/>
          <p:nvPr/>
        </p:nvSpPr>
        <p:spPr>
          <a:xfrm>
            <a:off x="7291387" y="723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9" name="Oval 608"/>
          <p:cNvSpPr/>
          <p:nvPr/>
        </p:nvSpPr>
        <p:spPr>
          <a:xfrm>
            <a:off x="7772400" y="723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0" name="Oval 609"/>
          <p:cNvSpPr/>
          <p:nvPr/>
        </p:nvSpPr>
        <p:spPr>
          <a:xfrm>
            <a:off x="7543800" y="723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1" name="Oval 610"/>
          <p:cNvSpPr/>
          <p:nvPr/>
        </p:nvSpPr>
        <p:spPr>
          <a:xfrm>
            <a:off x="8001000" y="762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2" name="Oval 611"/>
          <p:cNvSpPr/>
          <p:nvPr/>
        </p:nvSpPr>
        <p:spPr>
          <a:xfrm>
            <a:off x="8458200" y="762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3" name="Oval 612"/>
          <p:cNvSpPr/>
          <p:nvPr/>
        </p:nvSpPr>
        <p:spPr>
          <a:xfrm>
            <a:off x="8229600" y="762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4" name="Oval 613"/>
          <p:cNvSpPr/>
          <p:nvPr/>
        </p:nvSpPr>
        <p:spPr>
          <a:xfrm>
            <a:off x="7543800" y="91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" name="Oval 614"/>
          <p:cNvSpPr/>
          <p:nvPr/>
        </p:nvSpPr>
        <p:spPr>
          <a:xfrm>
            <a:off x="6858000" y="91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6" name="Oval 615"/>
          <p:cNvSpPr/>
          <p:nvPr/>
        </p:nvSpPr>
        <p:spPr>
          <a:xfrm>
            <a:off x="82296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7" name="Oval 616"/>
          <p:cNvSpPr/>
          <p:nvPr/>
        </p:nvSpPr>
        <p:spPr>
          <a:xfrm>
            <a:off x="8458200" y="91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8" name="Oval 617"/>
          <p:cNvSpPr/>
          <p:nvPr/>
        </p:nvSpPr>
        <p:spPr>
          <a:xfrm>
            <a:off x="80010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9" name="Oval 618"/>
          <p:cNvSpPr/>
          <p:nvPr/>
        </p:nvSpPr>
        <p:spPr>
          <a:xfrm>
            <a:off x="7772400" y="91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0" name="Oval 619"/>
          <p:cNvSpPr/>
          <p:nvPr/>
        </p:nvSpPr>
        <p:spPr>
          <a:xfrm>
            <a:off x="7315200" y="91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1" name="Oval 620"/>
          <p:cNvSpPr/>
          <p:nvPr/>
        </p:nvSpPr>
        <p:spPr>
          <a:xfrm>
            <a:off x="7086600" y="91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2" name="Oval 621"/>
          <p:cNvSpPr/>
          <p:nvPr/>
        </p:nvSpPr>
        <p:spPr>
          <a:xfrm>
            <a:off x="7086600" y="1123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3" name="Oval 622"/>
          <p:cNvSpPr/>
          <p:nvPr/>
        </p:nvSpPr>
        <p:spPr>
          <a:xfrm>
            <a:off x="7291387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4" name="Oval 623"/>
          <p:cNvSpPr/>
          <p:nvPr/>
        </p:nvSpPr>
        <p:spPr>
          <a:xfrm>
            <a:off x="7543800" y="1123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5" name="Oval 624"/>
          <p:cNvSpPr/>
          <p:nvPr/>
        </p:nvSpPr>
        <p:spPr>
          <a:xfrm>
            <a:off x="7824355" y="1132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6" name="Oval 625"/>
          <p:cNvSpPr/>
          <p:nvPr/>
        </p:nvSpPr>
        <p:spPr>
          <a:xfrm>
            <a:off x="80772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7" name="Oval 626"/>
          <p:cNvSpPr/>
          <p:nvPr/>
        </p:nvSpPr>
        <p:spPr>
          <a:xfrm>
            <a:off x="6858000" y="11144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8" name="Oval 627"/>
          <p:cNvSpPr/>
          <p:nvPr/>
        </p:nvSpPr>
        <p:spPr>
          <a:xfrm>
            <a:off x="83058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9" name="Oval 628"/>
          <p:cNvSpPr/>
          <p:nvPr/>
        </p:nvSpPr>
        <p:spPr>
          <a:xfrm>
            <a:off x="85344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0" name="Oval 629"/>
          <p:cNvSpPr/>
          <p:nvPr/>
        </p:nvSpPr>
        <p:spPr>
          <a:xfrm>
            <a:off x="70104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1" name="Oval 630"/>
          <p:cNvSpPr/>
          <p:nvPr/>
        </p:nvSpPr>
        <p:spPr>
          <a:xfrm>
            <a:off x="72390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2" name="Oval 631"/>
          <p:cNvSpPr/>
          <p:nvPr/>
        </p:nvSpPr>
        <p:spPr>
          <a:xfrm>
            <a:off x="7443787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3" name="Oval 632"/>
          <p:cNvSpPr/>
          <p:nvPr/>
        </p:nvSpPr>
        <p:spPr>
          <a:xfrm>
            <a:off x="79248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4" name="Oval 633"/>
          <p:cNvSpPr/>
          <p:nvPr/>
        </p:nvSpPr>
        <p:spPr>
          <a:xfrm>
            <a:off x="76962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5" name="Oval 634"/>
          <p:cNvSpPr/>
          <p:nvPr/>
        </p:nvSpPr>
        <p:spPr>
          <a:xfrm>
            <a:off x="8153400" y="91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6" name="Oval 635"/>
          <p:cNvSpPr/>
          <p:nvPr/>
        </p:nvSpPr>
        <p:spPr>
          <a:xfrm>
            <a:off x="8610600" y="91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7" name="Oval 636"/>
          <p:cNvSpPr/>
          <p:nvPr/>
        </p:nvSpPr>
        <p:spPr>
          <a:xfrm>
            <a:off x="8382000" y="91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8" name="Oval 637"/>
          <p:cNvSpPr/>
          <p:nvPr/>
        </p:nvSpPr>
        <p:spPr>
          <a:xfrm>
            <a:off x="7696200" y="15724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9" name="Oval 638"/>
          <p:cNvSpPr/>
          <p:nvPr/>
        </p:nvSpPr>
        <p:spPr>
          <a:xfrm>
            <a:off x="7010400" y="1066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0" name="Oval 639"/>
          <p:cNvSpPr/>
          <p:nvPr/>
        </p:nvSpPr>
        <p:spPr>
          <a:xfrm>
            <a:off x="83820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1" name="Oval 640"/>
          <p:cNvSpPr/>
          <p:nvPr/>
        </p:nvSpPr>
        <p:spPr>
          <a:xfrm>
            <a:off x="8610600" y="1066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Oval 641"/>
          <p:cNvSpPr/>
          <p:nvPr/>
        </p:nvSpPr>
        <p:spPr>
          <a:xfrm>
            <a:off x="81534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Oval 642"/>
          <p:cNvSpPr/>
          <p:nvPr/>
        </p:nvSpPr>
        <p:spPr>
          <a:xfrm>
            <a:off x="7924800" y="1066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Oval 643"/>
          <p:cNvSpPr/>
          <p:nvPr/>
        </p:nvSpPr>
        <p:spPr>
          <a:xfrm>
            <a:off x="7734300" y="1009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Oval 644"/>
          <p:cNvSpPr/>
          <p:nvPr/>
        </p:nvSpPr>
        <p:spPr>
          <a:xfrm>
            <a:off x="7467600" y="1066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6" name="Oval 645"/>
          <p:cNvSpPr/>
          <p:nvPr/>
        </p:nvSpPr>
        <p:spPr>
          <a:xfrm>
            <a:off x="7239000" y="1276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7" name="Oval 646"/>
          <p:cNvSpPr/>
          <p:nvPr/>
        </p:nvSpPr>
        <p:spPr>
          <a:xfrm>
            <a:off x="7543800" y="1352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8" name="Oval 647"/>
          <p:cNvSpPr/>
          <p:nvPr/>
        </p:nvSpPr>
        <p:spPr>
          <a:xfrm>
            <a:off x="7672387" y="14408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9" name="Oval 648"/>
          <p:cNvSpPr/>
          <p:nvPr/>
        </p:nvSpPr>
        <p:spPr>
          <a:xfrm>
            <a:off x="7976755" y="1285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0" name="Oval 649"/>
          <p:cNvSpPr/>
          <p:nvPr/>
        </p:nvSpPr>
        <p:spPr>
          <a:xfrm>
            <a:off x="82296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1" name="Oval 650"/>
          <p:cNvSpPr/>
          <p:nvPr/>
        </p:nvSpPr>
        <p:spPr>
          <a:xfrm>
            <a:off x="7010400" y="12668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2" name="Oval 651"/>
          <p:cNvSpPr/>
          <p:nvPr/>
        </p:nvSpPr>
        <p:spPr>
          <a:xfrm>
            <a:off x="84582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3" name="Oval 652"/>
          <p:cNvSpPr/>
          <p:nvPr/>
        </p:nvSpPr>
        <p:spPr>
          <a:xfrm>
            <a:off x="86868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4" name="Oval 653"/>
          <p:cNvSpPr/>
          <p:nvPr/>
        </p:nvSpPr>
        <p:spPr>
          <a:xfrm>
            <a:off x="7457209" y="15672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5" name="Oval 654"/>
          <p:cNvSpPr/>
          <p:nvPr/>
        </p:nvSpPr>
        <p:spPr>
          <a:xfrm>
            <a:off x="79248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6" name="Oval 655"/>
          <p:cNvSpPr/>
          <p:nvPr/>
        </p:nvSpPr>
        <p:spPr>
          <a:xfrm>
            <a:off x="7177087" y="1390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7" name="Oval 656"/>
          <p:cNvSpPr/>
          <p:nvPr/>
        </p:nvSpPr>
        <p:spPr>
          <a:xfrm>
            <a:off x="7696200" y="12503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8" name="Oval 657"/>
          <p:cNvSpPr/>
          <p:nvPr/>
        </p:nvSpPr>
        <p:spPr>
          <a:xfrm>
            <a:off x="7962900" y="15291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9" name="Oval 658"/>
          <p:cNvSpPr/>
          <p:nvPr/>
        </p:nvSpPr>
        <p:spPr>
          <a:xfrm>
            <a:off x="8298873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0" name="Oval 659"/>
          <p:cNvSpPr/>
          <p:nvPr/>
        </p:nvSpPr>
        <p:spPr>
          <a:xfrm>
            <a:off x="7467600" y="1219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1" name="Oval 660"/>
          <p:cNvSpPr/>
          <p:nvPr/>
        </p:nvSpPr>
        <p:spPr>
          <a:xfrm>
            <a:off x="8541327" y="14910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2" name="Oval 661"/>
          <p:cNvSpPr/>
          <p:nvPr/>
        </p:nvSpPr>
        <p:spPr>
          <a:xfrm>
            <a:off x="7391400" y="1428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3" name="Oval 662"/>
          <p:cNvSpPr/>
          <p:nvPr/>
        </p:nvSpPr>
        <p:spPr>
          <a:xfrm>
            <a:off x="7848600" y="1428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4" name="Oval 663"/>
          <p:cNvSpPr/>
          <p:nvPr/>
        </p:nvSpPr>
        <p:spPr>
          <a:xfrm>
            <a:off x="8129155" y="1437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5" name="Oval 664"/>
          <p:cNvSpPr/>
          <p:nvPr/>
        </p:nvSpPr>
        <p:spPr>
          <a:xfrm>
            <a:off x="83820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6" name="Oval 665"/>
          <p:cNvSpPr/>
          <p:nvPr/>
        </p:nvSpPr>
        <p:spPr>
          <a:xfrm>
            <a:off x="7086600" y="2209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7" name="Oval 666"/>
          <p:cNvSpPr/>
          <p:nvPr/>
        </p:nvSpPr>
        <p:spPr>
          <a:xfrm>
            <a:off x="7315200" y="2209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8" name="Oval 667"/>
          <p:cNvSpPr/>
          <p:nvPr/>
        </p:nvSpPr>
        <p:spPr>
          <a:xfrm>
            <a:off x="7519987" y="2209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9" name="Oval 668"/>
          <p:cNvSpPr/>
          <p:nvPr/>
        </p:nvSpPr>
        <p:spPr>
          <a:xfrm>
            <a:off x="8001000" y="2209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Oval 669"/>
          <p:cNvSpPr/>
          <p:nvPr/>
        </p:nvSpPr>
        <p:spPr>
          <a:xfrm>
            <a:off x="7772400" y="2209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Oval 670"/>
          <p:cNvSpPr/>
          <p:nvPr/>
        </p:nvSpPr>
        <p:spPr>
          <a:xfrm>
            <a:off x="8229600" y="2247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Oval 671"/>
          <p:cNvSpPr/>
          <p:nvPr/>
        </p:nvSpPr>
        <p:spPr>
          <a:xfrm>
            <a:off x="8686800" y="2247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3" name="Oval 672"/>
          <p:cNvSpPr/>
          <p:nvPr/>
        </p:nvSpPr>
        <p:spPr>
          <a:xfrm>
            <a:off x="8458200" y="2247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4" name="Oval 673"/>
          <p:cNvSpPr/>
          <p:nvPr/>
        </p:nvSpPr>
        <p:spPr>
          <a:xfrm>
            <a:off x="7772400" y="2400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" name="Oval 674"/>
          <p:cNvSpPr/>
          <p:nvPr/>
        </p:nvSpPr>
        <p:spPr>
          <a:xfrm>
            <a:off x="7086600" y="2400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6" name="Oval 675"/>
          <p:cNvSpPr/>
          <p:nvPr/>
        </p:nvSpPr>
        <p:spPr>
          <a:xfrm>
            <a:off x="8458200" y="2438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7" name="Oval 676"/>
          <p:cNvSpPr/>
          <p:nvPr/>
        </p:nvSpPr>
        <p:spPr>
          <a:xfrm>
            <a:off x="8686800" y="2400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8" name="Oval 677"/>
          <p:cNvSpPr/>
          <p:nvPr/>
        </p:nvSpPr>
        <p:spPr>
          <a:xfrm>
            <a:off x="8229600" y="2438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9" name="Oval 678"/>
          <p:cNvSpPr/>
          <p:nvPr/>
        </p:nvSpPr>
        <p:spPr>
          <a:xfrm>
            <a:off x="8001000" y="2400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0" name="Oval 679"/>
          <p:cNvSpPr/>
          <p:nvPr/>
        </p:nvSpPr>
        <p:spPr>
          <a:xfrm>
            <a:off x="7543800" y="2400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1" name="Oval 680"/>
          <p:cNvSpPr/>
          <p:nvPr/>
        </p:nvSpPr>
        <p:spPr>
          <a:xfrm>
            <a:off x="7315200" y="2400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2" name="Oval 681"/>
          <p:cNvSpPr/>
          <p:nvPr/>
        </p:nvSpPr>
        <p:spPr>
          <a:xfrm>
            <a:off x="7315200" y="2609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3" name="Oval 682"/>
          <p:cNvSpPr/>
          <p:nvPr/>
        </p:nvSpPr>
        <p:spPr>
          <a:xfrm>
            <a:off x="7519987" y="2590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4" name="Oval 683"/>
          <p:cNvSpPr/>
          <p:nvPr/>
        </p:nvSpPr>
        <p:spPr>
          <a:xfrm>
            <a:off x="7772400" y="2609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5" name="Oval 684"/>
          <p:cNvSpPr/>
          <p:nvPr/>
        </p:nvSpPr>
        <p:spPr>
          <a:xfrm>
            <a:off x="8052955" y="2618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6" name="Oval 685"/>
          <p:cNvSpPr/>
          <p:nvPr/>
        </p:nvSpPr>
        <p:spPr>
          <a:xfrm>
            <a:off x="8305800" y="2628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7" name="Oval 686"/>
          <p:cNvSpPr/>
          <p:nvPr/>
        </p:nvSpPr>
        <p:spPr>
          <a:xfrm>
            <a:off x="7086600" y="26003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8" name="Oval 687"/>
          <p:cNvSpPr/>
          <p:nvPr/>
        </p:nvSpPr>
        <p:spPr>
          <a:xfrm>
            <a:off x="8534400" y="2628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9" name="Oval 688"/>
          <p:cNvSpPr/>
          <p:nvPr/>
        </p:nvSpPr>
        <p:spPr>
          <a:xfrm>
            <a:off x="8763000" y="2628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0" name="Oval 689"/>
          <p:cNvSpPr/>
          <p:nvPr/>
        </p:nvSpPr>
        <p:spPr>
          <a:xfrm>
            <a:off x="7239000" y="2362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1" name="Oval 690"/>
          <p:cNvSpPr/>
          <p:nvPr/>
        </p:nvSpPr>
        <p:spPr>
          <a:xfrm>
            <a:off x="7467600" y="2362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2" name="Oval 691"/>
          <p:cNvSpPr/>
          <p:nvPr/>
        </p:nvSpPr>
        <p:spPr>
          <a:xfrm>
            <a:off x="7672387" y="2362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3" name="Oval 692"/>
          <p:cNvSpPr/>
          <p:nvPr/>
        </p:nvSpPr>
        <p:spPr>
          <a:xfrm>
            <a:off x="8153400" y="2362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4" name="Oval 693"/>
          <p:cNvSpPr/>
          <p:nvPr/>
        </p:nvSpPr>
        <p:spPr>
          <a:xfrm>
            <a:off x="7924800" y="2362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5" name="Oval 694"/>
          <p:cNvSpPr/>
          <p:nvPr/>
        </p:nvSpPr>
        <p:spPr>
          <a:xfrm>
            <a:off x="8382000" y="2400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6" name="Oval 695"/>
          <p:cNvSpPr/>
          <p:nvPr/>
        </p:nvSpPr>
        <p:spPr>
          <a:xfrm>
            <a:off x="8839200" y="2400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7" name="Oval 696"/>
          <p:cNvSpPr/>
          <p:nvPr/>
        </p:nvSpPr>
        <p:spPr>
          <a:xfrm>
            <a:off x="8610600" y="2400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8" name="Oval 697"/>
          <p:cNvSpPr/>
          <p:nvPr/>
        </p:nvSpPr>
        <p:spPr>
          <a:xfrm>
            <a:off x="7924800" y="3058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9" name="Oval 698"/>
          <p:cNvSpPr/>
          <p:nvPr/>
        </p:nvSpPr>
        <p:spPr>
          <a:xfrm>
            <a:off x="7239000" y="2552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0" name="Oval 699"/>
          <p:cNvSpPr/>
          <p:nvPr/>
        </p:nvSpPr>
        <p:spPr>
          <a:xfrm>
            <a:off x="8610600" y="2590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1" name="Oval 700"/>
          <p:cNvSpPr/>
          <p:nvPr/>
        </p:nvSpPr>
        <p:spPr>
          <a:xfrm>
            <a:off x="8839200" y="2552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2" name="Oval 701"/>
          <p:cNvSpPr/>
          <p:nvPr/>
        </p:nvSpPr>
        <p:spPr>
          <a:xfrm>
            <a:off x="8382000" y="2590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3" name="Oval 702"/>
          <p:cNvSpPr/>
          <p:nvPr/>
        </p:nvSpPr>
        <p:spPr>
          <a:xfrm>
            <a:off x="8153400" y="2552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4" name="Oval 703"/>
          <p:cNvSpPr/>
          <p:nvPr/>
        </p:nvSpPr>
        <p:spPr>
          <a:xfrm>
            <a:off x="7962900" y="2495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5" name="Oval 704"/>
          <p:cNvSpPr/>
          <p:nvPr/>
        </p:nvSpPr>
        <p:spPr>
          <a:xfrm>
            <a:off x="7696200" y="2552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6" name="Oval 705"/>
          <p:cNvSpPr/>
          <p:nvPr/>
        </p:nvSpPr>
        <p:spPr>
          <a:xfrm>
            <a:off x="7467600" y="2762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7" name="Oval 706"/>
          <p:cNvSpPr/>
          <p:nvPr/>
        </p:nvSpPr>
        <p:spPr>
          <a:xfrm>
            <a:off x="7772400" y="2838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8" name="Oval 707"/>
          <p:cNvSpPr/>
          <p:nvPr/>
        </p:nvSpPr>
        <p:spPr>
          <a:xfrm>
            <a:off x="7900987" y="29267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9" name="Oval 708"/>
          <p:cNvSpPr/>
          <p:nvPr/>
        </p:nvSpPr>
        <p:spPr>
          <a:xfrm>
            <a:off x="8205355" y="2770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0" name="Oval 709"/>
          <p:cNvSpPr/>
          <p:nvPr/>
        </p:nvSpPr>
        <p:spPr>
          <a:xfrm>
            <a:off x="8458200" y="2781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1" name="Oval 710"/>
          <p:cNvSpPr/>
          <p:nvPr/>
        </p:nvSpPr>
        <p:spPr>
          <a:xfrm>
            <a:off x="7239000" y="27527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2" name="Oval 711"/>
          <p:cNvSpPr/>
          <p:nvPr/>
        </p:nvSpPr>
        <p:spPr>
          <a:xfrm>
            <a:off x="8686800" y="2781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3" name="Oval 712"/>
          <p:cNvSpPr/>
          <p:nvPr/>
        </p:nvSpPr>
        <p:spPr>
          <a:xfrm>
            <a:off x="8915400" y="2781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4" name="Oval 713"/>
          <p:cNvSpPr/>
          <p:nvPr/>
        </p:nvSpPr>
        <p:spPr>
          <a:xfrm>
            <a:off x="7685809" y="30531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5" name="Oval 714"/>
          <p:cNvSpPr/>
          <p:nvPr/>
        </p:nvSpPr>
        <p:spPr>
          <a:xfrm>
            <a:off x="8153400" y="2362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6" name="Oval 715"/>
          <p:cNvSpPr/>
          <p:nvPr/>
        </p:nvSpPr>
        <p:spPr>
          <a:xfrm>
            <a:off x="7405687" y="2876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" name="Oval 716"/>
          <p:cNvSpPr/>
          <p:nvPr/>
        </p:nvSpPr>
        <p:spPr>
          <a:xfrm>
            <a:off x="7924800" y="27362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8" name="Oval 717"/>
          <p:cNvSpPr/>
          <p:nvPr/>
        </p:nvSpPr>
        <p:spPr>
          <a:xfrm>
            <a:off x="8191500" y="30150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9" name="Oval 718"/>
          <p:cNvSpPr/>
          <p:nvPr/>
        </p:nvSpPr>
        <p:spPr>
          <a:xfrm>
            <a:off x="8527473" y="3009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0" name="Oval 719"/>
          <p:cNvSpPr/>
          <p:nvPr/>
        </p:nvSpPr>
        <p:spPr>
          <a:xfrm>
            <a:off x="7696200" y="2705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1" name="Oval 720"/>
          <p:cNvSpPr/>
          <p:nvPr/>
        </p:nvSpPr>
        <p:spPr>
          <a:xfrm>
            <a:off x="8769927" y="29769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2" name="Oval 721"/>
          <p:cNvSpPr/>
          <p:nvPr/>
        </p:nvSpPr>
        <p:spPr>
          <a:xfrm>
            <a:off x="7620000" y="2914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3" name="Oval 722"/>
          <p:cNvSpPr/>
          <p:nvPr/>
        </p:nvSpPr>
        <p:spPr>
          <a:xfrm>
            <a:off x="8077200" y="2914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4" name="Oval 723"/>
          <p:cNvSpPr/>
          <p:nvPr/>
        </p:nvSpPr>
        <p:spPr>
          <a:xfrm>
            <a:off x="8357755" y="2923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5" name="Oval 724"/>
          <p:cNvSpPr/>
          <p:nvPr/>
        </p:nvSpPr>
        <p:spPr>
          <a:xfrm>
            <a:off x="8610600" y="2933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6" name="Oval 725"/>
          <p:cNvSpPr/>
          <p:nvPr/>
        </p:nvSpPr>
        <p:spPr>
          <a:xfrm>
            <a:off x="70866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7" name="Oval 726"/>
          <p:cNvSpPr/>
          <p:nvPr/>
        </p:nvSpPr>
        <p:spPr>
          <a:xfrm>
            <a:off x="73152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8" name="Oval 727"/>
          <p:cNvSpPr/>
          <p:nvPr/>
        </p:nvSpPr>
        <p:spPr>
          <a:xfrm>
            <a:off x="7519987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9" name="Oval 728"/>
          <p:cNvSpPr/>
          <p:nvPr/>
        </p:nvSpPr>
        <p:spPr>
          <a:xfrm>
            <a:off x="80010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0" name="Oval 729"/>
          <p:cNvSpPr/>
          <p:nvPr/>
        </p:nvSpPr>
        <p:spPr>
          <a:xfrm>
            <a:off x="77724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1" name="Oval 730"/>
          <p:cNvSpPr/>
          <p:nvPr/>
        </p:nvSpPr>
        <p:spPr>
          <a:xfrm>
            <a:off x="8229600" y="1485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2" name="Oval 731"/>
          <p:cNvSpPr/>
          <p:nvPr/>
        </p:nvSpPr>
        <p:spPr>
          <a:xfrm>
            <a:off x="8686800" y="1485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3" name="Oval 732"/>
          <p:cNvSpPr/>
          <p:nvPr/>
        </p:nvSpPr>
        <p:spPr>
          <a:xfrm>
            <a:off x="8458200" y="1485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4" name="Oval 733"/>
          <p:cNvSpPr/>
          <p:nvPr/>
        </p:nvSpPr>
        <p:spPr>
          <a:xfrm>
            <a:off x="77724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5" name="Oval 734"/>
          <p:cNvSpPr/>
          <p:nvPr/>
        </p:nvSpPr>
        <p:spPr>
          <a:xfrm>
            <a:off x="70866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6" name="Oval 735"/>
          <p:cNvSpPr/>
          <p:nvPr/>
        </p:nvSpPr>
        <p:spPr>
          <a:xfrm>
            <a:off x="8458200" y="167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7" name="Oval 736"/>
          <p:cNvSpPr/>
          <p:nvPr/>
        </p:nvSpPr>
        <p:spPr>
          <a:xfrm>
            <a:off x="86868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8" name="Oval 737"/>
          <p:cNvSpPr/>
          <p:nvPr/>
        </p:nvSpPr>
        <p:spPr>
          <a:xfrm>
            <a:off x="8229600" y="167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9" name="Oval 738"/>
          <p:cNvSpPr/>
          <p:nvPr/>
        </p:nvSpPr>
        <p:spPr>
          <a:xfrm>
            <a:off x="80010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0" name="Oval 739"/>
          <p:cNvSpPr/>
          <p:nvPr/>
        </p:nvSpPr>
        <p:spPr>
          <a:xfrm>
            <a:off x="75438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1" name="Oval 740"/>
          <p:cNvSpPr/>
          <p:nvPr/>
        </p:nvSpPr>
        <p:spPr>
          <a:xfrm>
            <a:off x="73152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2" name="Oval 741"/>
          <p:cNvSpPr/>
          <p:nvPr/>
        </p:nvSpPr>
        <p:spPr>
          <a:xfrm>
            <a:off x="7315200" y="1847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3" name="Oval 742"/>
          <p:cNvSpPr/>
          <p:nvPr/>
        </p:nvSpPr>
        <p:spPr>
          <a:xfrm>
            <a:off x="7519987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4" name="Oval 743"/>
          <p:cNvSpPr/>
          <p:nvPr/>
        </p:nvSpPr>
        <p:spPr>
          <a:xfrm>
            <a:off x="7772400" y="1847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5" name="Oval 744"/>
          <p:cNvSpPr/>
          <p:nvPr/>
        </p:nvSpPr>
        <p:spPr>
          <a:xfrm>
            <a:off x="8052955" y="1856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6" name="Oval 745"/>
          <p:cNvSpPr/>
          <p:nvPr/>
        </p:nvSpPr>
        <p:spPr>
          <a:xfrm>
            <a:off x="8305800" y="1866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7" name="Oval 746"/>
          <p:cNvSpPr/>
          <p:nvPr/>
        </p:nvSpPr>
        <p:spPr>
          <a:xfrm>
            <a:off x="7086600" y="18383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8" name="Oval 747"/>
          <p:cNvSpPr/>
          <p:nvPr/>
        </p:nvSpPr>
        <p:spPr>
          <a:xfrm>
            <a:off x="8534400" y="1866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9" name="Oval 748"/>
          <p:cNvSpPr/>
          <p:nvPr/>
        </p:nvSpPr>
        <p:spPr>
          <a:xfrm>
            <a:off x="8763000" y="1866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0" name="Oval 749"/>
          <p:cNvSpPr/>
          <p:nvPr/>
        </p:nvSpPr>
        <p:spPr>
          <a:xfrm>
            <a:off x="72390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1" name="Oval 750"/>
          <p:cNvSpPr/>
          <p:nvPr/>
        </p:nvSpPr>
        <p:spPr>
          <a:xfrm>
            <a:off x="74676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2" name="Oval 751"/>
          <p:cNvSpPr/>
          <p:nvPr/>
        </p:nvSpPr>
        <p:spPr>
          <a:xfrm>
            <a:off x="7672387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3" name="Oval 752"/>
          <p:cNvSpPr/>
          <p:nvPr/>
        </p:nvSpPr>
        <p:spPr>
          <a:xfrm>
            <a:off x="81534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4" name="Oval 753"/>
          <p:cNvSpPr/>
          <p:nvPr/>
        </p:nvSpPr>
        <p:spPr>
          <a:xfrm>
            <a:off x="79248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5" name="Oval 754"/>
          <p:cNvSpPr/>
          <p:nvPr/>
        </p:nvSpPr>
        <p:spPr>
          <a:xfrm>
            <a:off x="83820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6" name="Oval 755"/>
          <p:cNvSpPr/>
          <p:nvPr/>
        </p:nvSpPr>
        <p:spPr>
          <a:xfrm>
            <a:off x="88392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7" name="Oval 756"/>
          <p:cNvSpPr/>
          <p:nvPr/>
        </p:nvSpPr>
        <p:spPr>
          <a:xfrm>
            <a:off x="86106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8" name="Oval 757"/>
          <p:cNvSpPr/>
          <p:nvPr/>
        </p:nvSpPr>
        <p:spPr>
          <a:xfrm>
            <a:off x="7924800" y="2296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9" name="Oval 758"/>
          <p:cNvSpPr/>
          <p:nvPr/>
        </p:nvSpPr>
        <p:spPr>
          <a:xfrm>
            <a:off x="7239000" y="1790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0" name="Oval 759"/>
          <p:cNvSpPr/>
          <p:nvPr/>
        </p:nvSpPr>
        <p:spPr>
          <a:xfrm>
            <a:off x="8610600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1" name="Oval 760"/>
          <p:cNvSpPr/>
          <p:nvPr/>
        </p:nvSpPr>
        <p:spPr>
          <a:xfrm>
            <a:off x="8839200" y="1790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2" name="Oval 761"/>
          <p:cNvSpPr/>
          <p:nvPr/>
        </p:nvSpPr>
        <p:spPr>
          <a:xfrm>
            <a:off x="8382000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3" name="Oval 762"/>
          <p:cNvSpPr/>
          <p:nvPr/>
        </p:nvSpPr>
        <p:spPr>
          <a:xfrm>
            <a:off x="8153400" y="1790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4" name="Oval 763"/>
          <p:cNvSpPr/>
          <p:nvPr/>
        </p:nvSpPr>
        <p:spPr>
          <a:xfrm>
            <a:off x="7962900" y="1733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5" name="Oval 764"/>
          <p:cNvSpPr/>
          <p:nvPr/>
        </p:nvSpPr>
        <p:spPr>
          <a:xfrm>
            <a:off x="7696200" y="1790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6" name="Oval 765"/>
          <p:cNvSpPr/>
          <p:nvPr/>
        </p:nvSpPr>
        <p:spPr>
          <a:xfrm>
            <a:off x="7467600" y="2000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7" name="Oval 766"/>
          <p:cNvSpPr/>
          <p:nvPr/>
        </p:nvSpPr>
        <p:spPr>
          <a:xfrm>
            <a:off x="7772400" y="2076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8" name="Oval 767"/>
          <p:cNvSpPr/>
          <p:nvPr/>
        </p:nvSpPr>
        <p:spPr>
          <a:xfrm>
            <a:off x="7900987" y="21647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9" name="Oval 768"/>
          <p:cNvSpPr/>
          <p:nvPr/>
        </p:nvSpPr>
        <p:spPr>
          <a:xfrm>
            <a:off x="8205355" y="2008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0" name="Oval 769"/>
          <p:cNvSpPr/>
          <p:nvPr/>
        </p:nvSpPr>
        <p:spPr>
          <a:xfrm>
            <a:off x="8458200" y="2019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1" name="Oval 770"/>
          <p:cNvSpPr/>
          <p:nvPr/>
        </p:nvSpPr>
        <p:spPr>
          <a:xfrm>
            <a:off x="7239000" y="19907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2" name="Oval 771"/>
          <p:cNvSpPr/>
          <p:nvPr/>
        </p:nvSpPr>
        <p:spPr>
          <a:xfrm>
            <a:off x="8686800" y="2019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3" name="Oval 772"/>
          <p:cNvSpPr/>
          <p:nvPr/>
        </p:nvSpPr>
        <p:spPr>
          <a:xfrm>
            <a:off x="8915400" y="2019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4" name="Oval 773"/>
          <p:cNvSpPr/>
          <p:nvPr/>
        </p:nvSpPr>
        <p:spPr>
          <a:xfrm>
            <a:off x="7685809" y="22911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5" name="Oval 774"/>
          <p:cNvSpPr/>
          <p:nvPr/>
        </p:nvSpPr>
        <p:spPr>
          <a:xfrm>
            <a:off x="81534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6" name="Oval 775"/>
          <p:cNvSpPr/>
          <p:nvPr/>
        </p:nvSpPr>
        <p:spPr>
          <a:xfrm>
            <a:off x="7405687" y="2114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7" name="Oval 776"/>
          <p:cNvSpPr/>
          <p:nvPr/>
        </p:nvSpPr>
        <p:spPr>
          <a:xfrm>
            <a:off x="7924800" y="19742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8" name="Oval 777"/>
          <p:cNvSpPr/>
          <p:nvPr/>
        </p:nvSpPr>
        <p:spPr>
          <a:xfrm>
            <a:off x="8191500" y="22530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9" name="Oval 778"/>
          <p:cNvSpPr/>
          <p:nvPr/>
        </p:nvSpPr>
        <p:spPr>
          <a:xfrm>
            <a:off x="8527473" y="2247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0" name="Oval 779"/>
          <p:cNvSpPr/>
          <p:nvPr/>
        </p:nvSpPr>
        <p:spPr>
          <a:xfrm>
            <a:off x="7696200" y="1943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1" name="Oval 780"/>
          <p:cNvSpPr/>
          <p:nvPr/>
        </p:nvSpPr>
        <p:spPr>
          <a:xfrm>
            <a:off x="8769927" y="22149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2" name="Oval 781"/>
          <p:cNvSpPr/>
          <p:nvPr/>
        </p:nvSpPr>
        <p:spPr>
          <a:xfrm>
            <a:off x="7620000" y="2152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3" name="Oval 782"/>
          <p:cNvSpPr/>
          <p:nvPr/>
        </p:nvSpPr>
        <p:spPr>
          <a:xfrm>
            <a:off x="8077200" y="2152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4" name="Oval 783"/>
          <p:cNvSpPr/>
          <p:nvPr/>
        </p:nvSpPr>
        <p:spPr>
          <a:xfrm>
            <a:off x="8357755" y="2161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5" name="Oval 784"/>
          <p:cNvSpPr/>
          <p:nvPr/>
        </p:nvSpPr>
        <p:spPr>
          <a:xfrm>
            <a:off x="8610600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6" name="Oval 785"/>
          <p:cNvSpPr/>
          <p:nvPr/>
        </p:nvSpPr>
        <p:spPr>
          <a:xfrm>
            <a:off x="1676400" y="685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7" name="Oval 786"/>
          <p:cNvSpPr/>
          <p:nvPr/>
        </p:nvSpPr>
        <p:spPr>
          <a:xfrm>
            <a:off x="1905000" y="685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8" name="Oval 787"/>
          <p:cNvSpPr/>
          <p:nvPr/>
        </p:nvSpPr>
        <p:spPr>
          <a:xfrm>
            <a:off x="2109787" y="685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9" name="Oval 788"/>
          <p:cNvSpPr/>
          <p:nvPr/>
        </p:nvSpPr>
        <p:spPr>
          <a:xfrm>
            <a:off x="2590800" y="685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0" name="Oval 789"/>
          <p:cNvSpPr/>
          <p:nvPr/>
        </p:nvSpPr>
        <p:spPr>
          <a:xfrm>
            <a:off x="2362200" y="685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1" name="Oval 790"/>
          <p:cNvSpPr/>
          <p:nvPr/>
        </p:nvSpPr>
        <p:spPr>
          <a:xfrm>
            <a:off x="2819400" y="723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2" name="Oval 791"/>
          <p:cNvSpPr/>
          <p:nvPr/>
        </p:nvSpPr>
        <p:spPr>
          <a:xfrm>
            <a:off x="3276600" y="723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3" name="Oval 792"/>
          <p:cNvSpPr/>
          <p:nvPr/>
        </p:nvSpPr>
        <p:spPr>
          <a:xfrm>
            <a:off x="3048000" y="723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4" name="Oval 793"/>
          <p:cNvSpPr/>
          <p:nvPr/>
        </p:nvSpPr>
        <p:spPr>
          <a:xfrm>
            <a:off x="23622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5" name="Oval 794"/>
          <p:cNvSpPr/>
          <p:nvPr/>
        </p:nvSpPr>
        <p:spPr>
          <a:xfrm>
            <a:off x="16764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6" name="Oval 795"/>
          <p:cNvSpPr/>
          <p:nvPr/>
        </p:nvSpPr>
        <p:spPr>
          <a:xfrm>
            <a:off x="3048000" y="91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7" name="Oval 796"/>
          <p:cNvSpPr/>
          <p:nvPr/>
        </p:nvSpPr>
        <p:spPr>
          <a:xfrm>
            <a:off x="32766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8" name="Oval 797"/>
          <p:cNvSpPr/>
          <p:nvPr/>
        </p:nvSpPr>
        <p:spPr>
          <a:xfrm>
            <a:off x="2819400" y="91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9" name="Oval 798"/>
          <p:cNvSpPr/>
          <p:nvPr/>
        </p:nvSpPr>
        <p:spPr>
          <a:xfrm>
            <a:off x="25908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0" name="Oval 799"/>
          <p:cNvSpPr/>
          <p:nvPr/>
        </p:nvSpPr>
        <p:spPr>
          <a:xfrm>
            <a:off x="21336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1" name="Oval 800"/>
          <p:cNvSpPr/>
          <p:nvPr/>
        </p:nvSpPr>
        <p:spPr>
          <a:xfrm>
            <a:off x="19050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2" name="Oval 801"/>
          <p:cNvSpPr/>
          <p:nvPr/>
        </p:nvSpPr>
        <p:spPr>
          <a:xfrm>
            <a:off x="1905000" y="1085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3" name="Oval 802"/>
          <p:cNvSpPr/>
          <p:nvPr/>
        </p:nvSpPr>
        <p:spPr>
          <a:xfrm>
            <a:off x="2109787" y="1066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4" name="Oval 803"/>
          <p:cNvSpPr/>
          <p:nvPr/>
        </p:nvSpPr>
        <p:spPr>
          <a:xfrm>
            <a:off x="2362200" y="1085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5" name="Oval 804"/>
          <p:cNvSpPr/>
          <p:nvPr/>
        </p:nvSpPr>
        <p:spPr>
          <a:xfrm>
            <a:off x="2642755" y="1094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6" name="Oval 805"/>
          <p:cNvSpPr/>
          <p:nvPr/>
        </p:nvSpPr>
        <p:spPr>
          <a:xfrm>
            <a:off x="28956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7" name="Oval 806"/>
          <p:cNvSpPr/>
          <p:nvPr/>
        </p:nvSpPr>
        <p:spPr>
          <a:xfrm>
            <a:off x="1676400" y="10763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8" name="Oval 807"/>
          <p:cNvSpPr/>
          <p:nvPr/>
        </p:nvSpPr>
        <p:spPr>
          <a:xfrm>
            <a:off x="31242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9" name="Oval 808"/>
          <p:cNvSpPr/>
          <p:nvPr/>
        </p:nvSpPr>
        <p:spPr>
          <a:xfrm>
            <a:off x="33528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0" name="Oval 809"/>
          <p:cNvSpPr/>
          <p:nvPr/>
        </p:nvSpPr>
        <p:spPr>
          <a:xfrm>
            <a:off x="18288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1" name="Oval 810"/>
          <p:cNvSpPr/>
          <p:nvPr/>
        </p:nvSpPr>
        <p:spPr>
          <a:xfrm>
            <a:off x="20574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2" name="Oval 811"/>
          <p:cNvSpPr/>
          <p:nvPr/>
        </p:nvSpPr>
        <p:spPr>
          <a:xfrm>
            <a:off x="2262187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3" name="Oval 812"/>
          <p:cNvSpPr/>
          <p:nvPr/>
        </p:nvSpPr>
        <p:spPr>
          <a:xfrm>
            <a:off x="27432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4" name="Oval 813"/>
          <p:cNvSpPr/>
          <p:nvPr/>
        </p:nvSpPr>
        <p:spPr>
          <a:xfrm>
            <a:off x="25146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5" name="Oval 814"/>
          <p:cNvSpPr/>
          <p:nvPr/>
        </p:nvSpPr>
        <p:spPr>
          <a:xfrm>
            <a:off x="29718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6" name="Oval 815"/>
          <p:cNvSpPr/>
          <p:nvPr/>
        </p:nvSpPr>
        <p:spPr>
          <a:xfrm>
            <a:off x="34290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7" name="Oval 816"/>
          <p:cNvSpPr/>
          <p:nvPr/>
        </p:nvSpPr>
        <p:spPr>
          <a:xfrm>
            <a:off x="32004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8" name="Oval 817"/>
          <p:cNvSpPr/>
          <p:nvPr/>
        </p:nvSpPr>
        <p:spPr>
          <a:xfrm>
            <a:off x="2514600" y="1534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" name="Oval 818"/>
          <p:cNvSpPr/>
          <p:nvPr/>
        </p:nvSpPr>
        <p:spPr>
          <a:xfrm>
            <a:off x="1828800" y="1028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0" name="Oval 819"/>
          <p:cNvSpPr/>
          <p:nvPr/>
        </p:nvSpPr>
        <p:spPr>
          <a:xfrm>
            <a:off x="3200400" y="1066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1" name="Oval 820"/>
          <p:cNvSpPr/>
          <p:nvPr/>
        </p:nvSpPr>
        <p:spPr>
          <a:xfrm>
            <a:off x="3429000" y="1028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2" name="Oval 821"/>
          <p:cNvSpPr/>
          <p:nvPr/>
        </p:nvSpPr>
        <p:spPr>
          <a:xfrm>
            <a:off x="2971800" y="1066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3" name="Oval 822"/>
          <p:cNvSpPr/>
          <p:nvPr/>
        </p:nvSpPr>
        <p:spPr>
          <a:xfrm>
            <a:off x="2743200" y="1028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4" name="Oval 823"/>
          <p:cNvSpPr/>
          <p:nvPr/>
        </p:nvSpPr>
        <p:spPr>
          <a:xfrm>
            <a:off x="2552700" y="971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5" name="Oval 824"/>
          <p:cNvSpPr/>
          <p:nvPr/>
        </p:nvSpPr>
        <p:spPr>
          <a:xfrm>
            <a:off x="2286000" y="1028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6" name="Oval 825"/>
          <p:cNvSpPr/>
          <p:nvPr/>
        </p:nvSpPr>
        <p:spPr>
          <a:xfrm>
            <a:off x="2057400" y="1238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7" name="Oval 826"/>
          <p:cNvSpPr/>
          <p:nvPr/>
        </p:nvSpPr>
        <p:spPr>
          <a:xfrm>
            <a:off x="2362200" y="1314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8" name="Oval 827"/>
          <p:cNvSpPr/>
          <p:nvPr/>
        </p:nvSpPr>
        <p:spPr>
          <a:xfrm>
            <a:off x="2490787" y="14027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" name="Oval 828"/>
          <p:cNvSpPr/>
          <p:nvPr/>
        </p:nvSpPr>
        <p:spPr>
          <a:xfrm>
            <a:off x="2795155" y="1246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0" name="Oval 829"/>
          <p:cNvSpPr/>
          <p:nvPr/>
        </p:nvSpPr>
        <p:spPr>
          <a:xfrm>
            <a:off x="3048000" y="1257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1" name="Oval 830"/>
          <p:cNvSpPr/>
          <p:nvPr/>
        </p:nvSpPr>
        <p:spPr>
          <a:xfrm>
            <a:off x="1828800" y="12287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2" name="Oval 831"/>
          <p:cNvSpPr/>
          <p:nvPr/>
        </p:nvSpPr>
        <p:spPr>
          <a:xfrm>
            <a:off x="3276600" y="1257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3" name="Oval 832"/>
          <p:cNvSpPr/>
          <p:nvPr/>
        </p:nvSpPr>
        <p:spPr>
          <a:xfrm>
            <a:off x="3505200" y="1257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4" name="Oval 833"/>
          <p:cNvSpPr/>
          <p:nvPr/>
        </p:nvSpPr>
        <p:spPr>
          <a:xfrm>
            <a:off x="2275609" y="15291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5" name="Oval 834"/>
          <p:cNvSpPr/>
          <p:nvPr/>
        </p:nvSpPr>
        <p:spPr>
          <a:xfrm>
            <a:off x="27432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6" name="Oval 835"/>
          <p:cNvSpPr/>
          <p:nvPr/>
        </p:nvSpPr>
        <p:spPr>
          <a:xfrm>
            <a:off x="1995487" y="1352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7" name="Oval 836"/>
          <p:cNvSpPr/>
          <p:nvPr/>
        </p:nvSpPr>
        <p:spPr>
          <a:xfrm>
            <a:off x="2514600" y="12122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8" name="Oval 837"/>
          <p:cNvSpPr/>
          <p:nvPr/>
        </p:nvSpPr>
        <p:spPr>
          <a:xfrm>
            <a:off x="2781300" y="14910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9" name="Oval 838"/>
          <p:cNvSpPr/>
          <p:nvPr/>
        </p:nvSpPr>
        <p:spPr>
          <a:xfrm>
            <a:off x="3117273" y="1485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0" name="Oval 839"/>
          <p:cNvSpPr/>
          <p:nvPr/>
        </p:nvSpPr>
        <p:spPr>
          <a:xfrm>
            <a:off x="2286000" y="1181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1" name="Oval 840"/>
          <p:cNvSpPr/>
          <p:nvPr/>
        </p:nvSpPr>
        <p:spPr>
          <a:xfrm>
            <a:off x="3359727" y="14529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2" name="Oval 841"/>
          <p:cNvSpPr/>
          <p:nvPr/>
        </p:nvSpPr>
        <p:spPr>
          <a:xfrm>
            <a:off x="2209800" y="1390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3" name="Oval 842"/>
          <p:cNvSpPr/>
          <p:nvPr/>
        </p:nvSpPr>
        <p:spPr>
          <a:xfrm>
            <a:off x="2667000" y="1390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4" name="Oval 843"/>
          <p:cNvSpPr/>
          <p:nvPr/>
        </p:nvSpPr>
        <p:spPr>
          <a:xfrm>
            <a:off x="2947555" y="1399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5" name="Oval 844"/>
          <p:cNvSpPr/>
          <p:nvPr/>
        </p:nvSpPr>
        <p:spPr>
          <a:xfrm>
            <a:off x="3200400" y="1409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6" name="Oval 845"/>
          <p:cNvSpPr/>
          <p:nvPr/>
        </p:nvSpPr>
        <p:spPr>
          <a:xfrm>
            <a:off x="304800" y="609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7" name="Oval 846"/>
          <p:cNvSpPr/>
          <p:nvPr/>
        </p:nvSpPr>
        <p:spPr>
          <a:xfrm>
            <a:off x="533400" y="609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8" name="Oval 847"/>
          <p:cNvSpPr/>
          <p:nvPr/>
        </p:nvSpPr>
        <p:spPr>
          <a:xfrm>
            <a:off x="738187" y="609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" name="Oval 848"/>
          <p:cNvSpPr/>
          <p:nvPr/>
        </p:nvSpPr>
        <p:spPr>
          <a:xfrm>
            <a:off x="1219200" y="609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0" name="Oval 849"/>
          <p:cNvSpPr/>
          <p:nvPr/>
        </p:nvSpPr>
        <p:spPr>
          <a:xfrm>
            <a:off x="990600" y="609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1" name="Oval 850"/>
          <p:cNvSpPr/>
          <p:nvPr/>
        </p:nvSpPr>
        <p:spPr>
          <a:xfrm>
            <a:off x="1447800" y="647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2" name="Oval 851"/>
          <p:cNvSpPr/>
          <p:nvPr/>
        </p:nvSpPr>
        <p:spPr>
          <a:xfrm>
            <a:off x="1905000" y="647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3" name="Oval 852"/>
          <p:cNvSpPr/>
          <p:nvPr/>
        </p:nvSpPr>
        <p:spPr>
          <a:xfrm>
            <a:off x="1676400" y="647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4" name="Oval 853"/>
          <p:cNvSpPr/>
          <p:nvPr/>
        </p:nvSpPr>
        <p:spPr>
          <a:xfrm>
            <a:off x="9906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5" name="Oval 854"/>
          <p:cNvSpPr/>
          <p:nvPr/>
        </p:nvSpPr>
        <p:spPr>
          <a:xfrm>
            <a:off x="3048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6" name="Oval 855"/>
          <p:cNvSpPr/>
          <p:nvPr/>
        </p:nvSpPr>
        <p:spPr>
          <a:xfrm>
            <a:off x="16764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7" name="Oval 856"/>
          <p:cNvSpPr/>
          <p:nvPr/>
        </p:nvSpPr>
        <p:spPr>
          <a:xfrm>
            <a:off x="19050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8" name="Oval 857"/>
          <p:cNvSpPr/>
          <p:nvPr/>
        </p:nvSpPr>
        <p:spPr>
          <a:xfrm>
            <a:off x="14478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9" name="Oval 858"/>
          <p:cNvSpPr/>
          <p:nvPr/>
        </p:nvSpPr>
        <p:spPr>
          <a:xfrm>
            <a:off x="12192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0" name="Oval 859"/>
          <p:cNvSpPr/>
          <p:nvPr/>
        </p:nvSpPr>
        <p:spPr>
          <a:xfrm>
            <a:off x="7620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1" name="Oval 860"/>
          <p:cNvSpPr/>
          <p:nvPr/>
        </p:nvSpPr>
        <p:spPr>
          <a:xfrm>
            <a:off x="5334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2" name="Oval 861"/>
          <p:cNvSpPr/>
          <p:nvPr/>
        </p:nvSpPr>
        <p:spPr>
          <a:xfrm>
            <a:off x="533400" y="1009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3" name="Oval 862"/>
          <p:cNvSpPr/>
          <p:nvPr/>
        </p:nvSpPr>
        <p:spPr>
          <a:xfrm>
            <a:off x="738187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4" name="Oval 863"/>
          <p:cNvSpPr/>
          <p:nvPr/>
        </p:nvSpPr>
        <p:spPr>
          <a:xfrm>
            <a:off x="990600" y="1009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5" name="Oval 864"/>
          <p:cNvSpPr/>
          <p:nvPr/>
        </p:nvSpPr>
        <p:spPr>
          <a:xfrm>
            <a:off x="1271155" y="1018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6" name="Oval 865"/>
          <p:cNvSpPr/>
          <p:nvPr/>
        </p:nvSpPr>
        <p:spPr>
          <a:xfrm>
            <a:off x="1524000" y="1028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7" name="Oval 866"/>
          <p:cNvSpPr/>
          <p:nvPr/>
        </p:nvSpPr>
        <p:spPr>
          <a:xfrm>
            <a:off x="304800" y="10001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8" name="Oval 867"/>
          <p:cNvSpPr/>
          <p:nvPr/>
        </p:nvSpPr>
        <p:spPr>
          <a:xfrm>
            <a:off x="1752600" y="1028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9" name="Oval 868"/>
          <p:cNvSpPr/>
          <p:nvPr/>
        </p:nvSpPr>
        <p:spPr>
          <a:xfrm>
            <a:off x="1981200" y="1028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0" name="Oval 869"/>
          <p:cNvSpPr/>
          <p:nvPr/>
        </p:nvSpPr>
        <p:spPr>
          <a:xfrm>
            <a:off x="457200" y="762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1" name="Oval 870"/>
          <p:cNvSpPr/>
          <p:nvPr/>
        </p:nvSpPr>
        <p:spPr>
          <a:xfrm>
            <a:off x="685800" y="762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2" name="Oval 871"/>
          <p:cNvSpPr/>
          <p:nvPr/>
        </p:nvSpPr>
        <p:spPr>
          <a:xfrm>
            <a:off x="1371600" y="762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3" name="Oval 872"/>
          <p:cNvSpPr/>
          <p:nvPr/>
        </p:nvSpPr>
        <p:spPr>
          <a:xfrm>
            <a:off x="1143000" y="762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4" name="Oval 873"/>
          <p:cNvSpPr/>
          <p:nvPr/>
        </p:nvSpPr>
        <p:spPr>
          <a:xfrm>
            <a:off x="16002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5" name="Oval 874"/>
          <p:cNvSpPr/>
          <p:nvPr/>
        </p:nvSpPr>
        <p:spPr>
          <a:xfrm>
            <a:off x="20574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6" name="Oval 875"/>
          <p:cNvSpPr/>
          <p:nvPr/>
        </p:nvSpPr>
        <p:spPr>
          <a:xfrm>
            <a:off x="18288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7" name="Oval 876"/>
          <p:cNvSpPr/>
          <p:nvPr/>
        </p:nvSpPr>
        <p:spPr>
          <a:xfrm>
            <a:off x="1143000" y="14581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8" name="Oval 877"/>
          <p:cNvSpPr/>
          <p:nvPr/>
        </p:nvSpPr>
        <p:spPr>
          <a:xfrm>
            <a:off x="4572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9" name="Oval 878"/>
          <p:cNvSpPr/>
          <p:nvPr/>
        </p:nvSpPr>
        <p:spPr>
          <a:xfrm>
            <a:off x="18288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" name="Oval 879"/>
          <p:cNvSpPr/>
          <p:nvPr/>
        </p:nvSpPr>
        <p:spPr>
          <a:xfrm>
            <a:off x="20574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1" name="Oval 880"/>
          <p:cNvSpPr/>
          <p:nvPr/>
        </p:nvSpPr>
        <p:spPr>
          <a:xfrm>
            <a:off x="1600200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2" name="Oval 881"/>
          <p:cNvSpPr/>
          <p:nvPr/>
        </p:nvSpPr>
        <p:spPr>
          <a:xfrm>
            <a:off x="13716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3" name="Oval 882"/>
          <p:cNvSpPr/>
          <p:nvPr/>
        </p:nvSpPr>
        <p:spPr>
          <a:xfrm>
            <a:off x="1181100" y="895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4" name="Oval 883"/>
          <p:cNvSpPr/>
          <p:nvPr/>
        </p:nvSpPr>
        <p:spPr>
          <a:xfrm>
            <a:off x="9144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5" name="Oval 884"/>
          <p:cNvSpPr/>
          <p:nvPr/>
        </p:nvSpPr>
        <p:spPr>
          <a:xfrm>
            <a:off x="685800" y="1162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6" name="Oval 885"/>
          <p:cNvSpPr/>
          <p:nvPr/>
        </p:nvSpPr>
        <p:spPr>
          <a:xfrm>
            <a:off x="990600" y="1238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7" name="Oval 886"/>
          <p:cNvSpPr/>
          <p:nvPr/>
        </p:nvSpPr>
        <p:spPr>
          <a:xfrm>
            <a:off x="1119187" y="13265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8" name="Oval 887"/>
          <p:cNvSpPr/>
          <p:nvPr/>
        </p:nvSpPr>
        <p:spPr>
          <a:xfrm>
            <a:off x="1423555" y="1170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9" name="Oval 888"/>
          <p:cNvSpPr/>
          <p:nvPr/>
        </p:nvSpPr>
        <p:spPr>
          <a:xfrm>
            <a:off x="1676400" y="1181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0" name="Oval 889"/>
          <p:cNvSpPr/>
          <p:nvPr/>
        </p:nvSpPr>
        <p:spPr>
          <a:xfrm>
            <a:off x="457200" y="11525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1" name="Oval 890"/>
          <p:cNvSpPr/>
          <p:nvPr/>
        </p:nvSpPr>
        <p:spPr>
          <a:xfrm>
            <a:off x="1905000" y="1181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2" name="Oval 891"/>
          <p:cNvSpPr/>
          <p:nvPr/>
        </p:nvSpPr>
        <p:spPr>
          <a:xfrm>
            <a:off x="2133600" y="1181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3" name="Oval 892"/>
          <p:cNvSpPr/>
          <p:nvPr/>
        </p:nvSpPr>
        <p:spPr>
          <a:xfrm>
            <a:off x="904009" y="14529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4" name="Oval 893"/>
          <p:cNvSpPr/>
          <p:nvPr/>
        </p:nvSpPr>
        <p:spPr>
          <a:xfrm>
            <a:off x="1371600" y="762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5" name="Oval 894"/>
          <p:cNvSpPr/>
          <p:nvPr/>
        </p:nvSpPr>
        <p:spPr>
          <a:xfrm>
            <a:off x="623887" y="1276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6" name="Oval 895"/>
          <p:cNvSpPr/>
          <p:nvPr/>
        </p:nvSpPr>
        <p:spPr>
          <a:xfrm>
            <a:off x="1143000" y="11360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7" name="Oval 896"/>
          <p:cNvSpPr/>
          <p:nvPr/>
        </p:nvSpPr>
        <p:spPr>
          <a:xfrm>
            <a:off x="1409700" y="14148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8" name="Oval 897"/>
          <p:cNvSpPr/>
          <p:nvPr/>
        </p:nvSpPr>
        <p:spPr>
          <a:xfrm>
            <a:off x="1745673" y="1409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9" name="Oval 898"/>
          <p:cNvSpPr/>
          <p:nvPr/>
        </p:nvSpPr>
        <p:spPr>
          <a:xfrm>
            <a:off x="9144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0" name="Oval 899"/>
          <p:cNvSpPr/>
          <p:nvPr/>
        </p:nvSpPr>
        <p:spPr>
          <a:xfrm>
            <a:off x="1988127" y="13767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1" name="Oval 900"/>
          <p:cNvSpPr/>
          <p:nvPr/>
        </p:nvSpPr>
        <p:spPr>
          <a:xfrm>
            <a:off x="838200" y="1314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2" name="Oval 901"/>
          <p:cNvSpPr/>
          <p:nvPr/>
        </p:nvSpPr>
        <p:spPr>
          <a:xfrm>
            <a:off x="1295400" y="1314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3" name="Oval 902"/>
          <p:cNvSpPr/>
          <p:nvPr/>
        </p:nvSpPr>
        <p:spPr>
          <a:xfrm>
            <a:off x="1575955" y="13231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4" name="Oval 903"/>
          <p:cNvSpPr/>
          <p:nvPr/>
        </p:nvSpPr>
        <p:spPr>
          <a:xfrm>
            <a:off x="1828800" y="1333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5" name="Oval 904"/>
          <p:cNvSpPr/>
          <p:nvPr/>
        </p:nvSpPr>
        <p:spPr>
          <a:xfrm>
            <a:off x="1524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6" name="Oval 905"/>
          <p:cNvSpPr/>
          <p:nvPr/>
        </p:nvSpPr>
        <p:spPr>
          <a:xfrm>
            <a:off x="3810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7" name="Oval 906"/>
          <p:cNvSpPr/>
          <p:nvPr/>
        </p:nvSpPr>
        <p:spPr>
          <a:xfrm>
            <a:off x="585787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8" name="Oval 907"/>
          <p:cNvSpPr/>
          <p:nvPr/>
        </p:nvSpPr>
        <p:spPr>
          <a:xfrm>
            <a:off x="10668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9" name="Oval 908"/>
          <p:cNvSpPr/>
          <p:nvPr/>
        </p:nvSpPr>
        <p:spPr>
          <a:xfrm>
            <a:off x="838200" y="1447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0" name="Oval 909"/>
          <p:cNvSpPr/>
          <p:nvPr/>
        </p:nvSpPr>
        <p:spPr>
          <a:xfrm>
            <a:off x="1295400" y="1485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1" name="Oval 910"/>
          <p:cNvSpPr/>
          <p:nvPr/>
        </p:nvSpPr>
        <p:spPr>
          <a:xfrm>
            <a:off x="1752600" y="1485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2" name="Oval 911"/>
          <p:cNvSpPr/>
          <p:nvPr/>
        </p:nvSpPr>
        <p:spPr>
          <a:xfrm>
            <a:off x="1524000" y="1485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3" name="Oval 912"/>
          <p:cNvSpPr/>
          <p:nvPr/>
        </p:nvSpPr>
        <p:spPr>
          <a:xfrm>
            <a:off x="8382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4" name="Oval 913"/>
          <p:cNvSpPr/>
          <p:nvPr/>
        </p:nvSpPr>
        <p:spPr>
          <a:xfrm>
            <a:off x="1524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5" name="Oval 914"/>
          <p:cNvSpPr/>
          <p:nvPr/>
        </p:nvSpPr>
        <p:spPr>
          <a:xfrm>
            <a:off x="1524000" y="167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6" name="Oval 915"/>
          <p:cNvSpPr/>
          <p:nvPr/>
        </p:nvSpPr>
        <p:spPr>
          <a:xfrm>
            <a:off x="17526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7" name="Oval 916"/>
          <p:cNvSpPr/>
          <p:nvPr/>
        </p:nvSpPr>
        <p:spPr>
          <a:xfrm>
            <a:off x="1295400" y="167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8" name="Oval 917"/>
          <p:cNvSpPr/>
          <p:nvPr/>
        </p:nvSpPr>
        <p:spPr>
          <a:xfrm>
            <a:off x="10668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9" name="Oval 918"/>
          <p:cNvSpPr/>
          <p:nvPr/>
        </p:nvSpPr>
        <p:spPr>
          <a:xfrm>
            <a:off x="6096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0" name="Oval 919"/>
          <p:cNvSpPr/>
          <p:nvPr/>
        </p:nvSpPr>
        <p:spPr>
          <a:xfrm>
            <a:off x="3810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1" name="Oval 920"/>
          <p:cNvSpPr/>
          <p:nvPr/>
        </p:nvSpPr>
        <p:spPr>
          <a:xfrm>
            <a:off x="381000" y="1847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" name="Oval 921"/>
          <p:cNvSpPr/>
          <p:nvPr/>
        </p:nvSpPr>
        <p:spPr>
          <a:xfrm>
            <a:off x="585787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3" name="Oval 922"/>
          <p:cNvSpPr/>
          <p:nvPr/>
        </p:nvSpPr>
        <p:spPr>
          <a:xfrm>
            <a:off x="838200" y="1847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4" name="Oval 923"/>
          <p:cNvSpPr/>
          <p:nvPr/>
        </p:nvSpPr>
        <p:spPr>
          <a:xfrm>
            <a:off x="1118755" y="1856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5" name="Oval 924"/>
          <p:cNvSpPr/>
          <p:nvPr/>
        </p:nvSpPr>
        <p:spPr>
          <a:xfrm>
            <a:off x="1371600" y="1866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6" name="Oval 925"/>
          <p:cNvSpPr/>
          <p:nvPr/>
        </p:nvSpPr>
        <p:spPr>
          <a:xfrm>
            <a:off x="152400" y="18383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7" name="Oval 926"/>
          <p:cNvSpPr/>
          <p:nvPr/>
        </p:nvSpPr>
        <p:spPr>
          <a:xfrm>
            <a:off x="1600200" y="1866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8" name="Oval 927"/>
          <p:cNvSpPr/>
          <p:nvPr/>
        </p:nvSpPr>
        <p:spPr>
          <a:xfrm>
            <a:off x="1828800" y="1866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9" name="Oval 928"/>
          <p:cNvSpPr/>
          <p:nvPr/>
        </p:nvSpPr>
        <p:spPr>
          <a:xfrm>
            <a:off x="3048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0" name="Oval 929"/>
          <p:cNvSpPr/>
          <p:nvPr/>
        </p:nvSpPr>
        <p:spPr>
          <a:xfrm>
            <a:off x="5334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1" name="Oval 930"/>
          <p:cNvSpPr/>
          <p:nvPr/>
        </p:nvSpPr>
        <p:spPr>
          <a:xfrm>
            <a:off x="12192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2" name="Oval 931"/>
          <p:cNvSpPr/>
          <p:nvPr/>
        </p:nvSpPr>
        <p:spPr>
          <a:xfrm>
            <a:off x="9906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3" name="Oval 932"/>
          <p:cNvSpPr/>
          <p:nvPr/>
        </p:nvSpPr>
        <p:spPr>
          <a:xfrm>
            <a:off x="14478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4" name="Oval 933"/>
          <p:cNvSpPr/>
          <p:nvPr/>
        </p:nvSpPr>
        <p:spPr>
          <a:xfrm>
            <a:off x="19050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5" name="Oval 934"/>
          <p:cNvSpPr/>
          <p:nvPr/>
        </p:nvSpPr>
        <p:spPr>
          <a:xfrm>
            <a:off x="1676400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6" name="Oval 935"/>
          <p:cNvSpPr/>
          <p:nvPr/>
        </p:nvSpPr>
        <p:spPr>
          <a:xfrm>
            <a:off x="990600" y="2296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7" name="Oval 936"/>
          <p:cNvSpPr/>
          <p:nvPr/>
        </p:nvSpPr>
        <p:spPr>
          <a:xfrm>
            <a:off x="304800" y="1790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8" name="Oval 937"/>
          <p:cNvSpPr/>
          <p:nvPr/>
        </p:nvSpPr>
        <p:spPr>
          <a:xfrm>
            <a:off x="1676400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9" name="Oval 938"/>
          <p:cNvSpPr/>
          <p:nvPr/>
        </p:nvSpPr>
        <p:spPr>
          <a:xfrm>
            <a:off x="1905000" y="1790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0" name="Oval 939"/>
          <p:cNvSpPr/>
          <p:nvPr/>
        </p:nvSpPr>
        <p:spPr>
          <a:xfrm>
            <a:off x="1447800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1" name="Oval 940"/>
          <p:cNvSpPr/>
          <p:nvPr/>
        </p:nvSpPr>
        <p:spPr>
          <a:xfrm>
            <a:off x="1219200" y="1790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2" name="Oval 941"/>
          <p:cNvSpPr/>
          <p:nvPr/>
        </p:nvSpPr>
        <p:spPr>
          <a:xfrm>
            <a:off x="1028700" y="1733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3" name="Oval 942"/>
          <p:cNvSpPr/>
          <p:nvPr/>
        </p:nvSpPr>
        <p:spPr>
          <a:xfrm>
            <a:off x="762000" y="1790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4" name="Oval 943"/>
          <p:cNvSpPr/>
          <p:nvPr/>
        </p:nvSpPr>
        <p:spPr>
          <a:xfrm>
            <a:off x="533400" y="2000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5" name="Oval 944"/>
          <p:cNvSpPr/>
          <p:nvPr/>
        </p:nvSpPr>
        <p:spPr>
          <a:xfrm>
            <a:off x="838200" y="2076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6" name="Oval 945"/>
          <p:cNvSpPr/>
          <p:nvPr/>
        </p:nvSpPr>
        <p:spPr>
          <a:xfrm>
            <a:off x="966787" y="21647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7" name="Oval 946"/>
          <p:cNvSpPr/>
          <p:nvPr/>
        </p:nvSpPr>
        <p:spPr>
          <a:xfrm>
            <a:off x="1271155" y="2008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8" name="Oval 947"/>
          <p:cNvSpPr/>
          <p:nvPr/>
        </p:nvSpPr>
        <p:spPr>
          <a:xfrm>
            <a:off x="1524000" y="2019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9" name="Oval 948"/>
          <p:cNvSpPr/>
          <p:nvPr/>
        </p:nvSpPr>
        <p:spPr>
          <a:xfrm>
            <a:off x="304800" y="19907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0" name="Oval 949"/>
          <p:cNvSpPr/>
          <p:nvPr/>
        </p:nvSpPr>
        <p:spPr>
          <a:xfrm>
            <a:off x="1752600" y="2019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1" name="Oval 950"/>
          <p:cNvSpPr/>
          <p:nvPr/>
        </p:nvSpPr>
        <p:spPr>
          <a:xfrm>
            <a:off x="1981200" y="2019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2" name="Oval 951"/>
          <p:cNvSpPr/>
          <p:nvPr/>
        </p:nvSpPr>
        <p:spPr>
          <a:xfrm>
            <a:off x="751609" y="22911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3" name="Oval 952"/>
          <p:cNvSpPr/>
          <p:nvPr/>
        </p:nvSpPr>
        <p:spPr>
          <a:xfrm>
            <a:off x="1219200" y="1600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4" name="Oval 953"/>
          <p:cNvSpPr/>
          <p:nvPr/>
        </p:nvSpPr>
        <p:spPr>
          <a:xfrm>
            <a:off x="471487" y="2114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5" name="Oval 954"/>
          <p:cNvSpPr/>
          <p:nvPr/>
        </p:nvSpPr>
        <p:spPr>
          <a:xfrm>
            <a:off x="990600" y="19742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6" name="Oval 955"/>
          <p:cNvSpPr/>
          <p:nvPr/>
        </p:nvSpPr>
        <p:spPr>
          <a:xfrm>
            <a:off x="1257300" y="22530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7" name="Oval 956"/>
          <p:cNvSpPr/>
          <p:nvPr/>
        </p:nvSpPr>
        <p:spPr>
          <a:xfrm>
            <a:off x="1593273" y="2247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8" name="Oval 957"/>
          <p:cNvSpPr/>
          <p:nvPr/>
        </p:nvSpPr>
        <p:spPr>
          <a:xfrm>
            <a:off x="762000" y="1943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9" name="Oval 958"/>
          <p:cNvSpPr/>
          <p:nvPr/>
        </p:nvSpPr>
        <p:spPr>
          <a:xfrm>
            <a:off x="1835727" y="22149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0" name="Oval 959"/>
          <p:cNvSpPr/>
          <p:nvPr/>
        </p:nvSpPr>
        <p:spPr>
          <a:xfrm>
            <a:off x="685800" y="2152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1" name="Oval 960"/>
          <p:cNvSpPr/>
          <p:nvPr/>
        </p:nvSpPr>
        <p:spPr>
          <a:xfrm>
            <a:off x="1143000" y="2152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2" name="Oval 961"/>
          <p:cNvSpPr/>
          <p:nvPr/>
        </p:nvSpPr>
        <p:spPr>
          <a:xfrm>
            <a:off x="1423555" y="2161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3" name="Oval 962"/>
          <p:cNvSpPr/>
          <p:nvPr/>
        </p:nvSpPr>
        <p:spPr>
          <a:xfrm>
            <a:off x="1676400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4" name="Oval 963"/>
          <p:cNvSpPr/>
          <p:nvPr/>
        </p:nvSpPr>
        <p:spPr>
          <a:xfrm>
            <a:off x="0" y="1981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5" name="Oval 964"/>
          <p:cNvSpPr/>
          <p:nvPr/>
        </p:nvSpPr>
        <p:spPr>
          <a:xfrm>
            <a:off x="228600" y="1981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6" name="Oval 965"/>
          <p:cNvSpPr/>
          <p:nvPr/>
        </p:nvSpPr>
        <p:spPr>
          <a:xfrm>
            <a:off x="433387" y="1981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7" name="Oval 966"/>
          <p:cNvSpPr/>
          <p:nvPr/>
        </p:nvSpPr>
        <p:spPr>
          <a:xfrm>
            <a:off x="914400" y="1981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8" name="Oval 967"/>
          <p:cNvSpPr/>
          <p:nvPr/>
        </p:nvSpPr>
        <p:spPr>
          <a:xfrm>
            <a:off x="685800" y="1981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Oval 968"/>
          <p:cNvSpPr/>
          <p:nvPr/>
        </p:nvSpPr>
        <p:spPr>
          <a:xfrm>
            <a:off x="1143000" y="2019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0" name="Oval 969"/>
          <p:cNvSpPr/>
          <p:nvPr/>
        </p:nvSpPr>
        <p:spPr>
          <a:xfrm>
            <a:off x="1600200" y="2019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1" name="Oval 970"/>
          <p:cNvSpPr/>
          <p:nvPr/>
        </p:nvSpPr>
        <p:spPr>
          <a:xfrm>
            <a:off x="1371600" y="2019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2" name="Oval 971"/>
          <p:cNvSpPr/>
          <p:nvPr/>
        </p:nvSpPr>
        <p:spPr>
          <a:xfrm>
            <a:off x="685800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3" name="Oval 972"/>
          <p:cNvSpPr/>
          <p:nvPr/>
        </p:nvSpPr>
        <p:spPr>
          <a:xfrm>
            <a:off x="0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4" name="Oval 973"/>
          <p:cNvSpPr/>
          <p:nvPr/>
        </p:nvSpPr>
        <p:spPr>
          <a:xfrm>
            <a:off x="1371600" y="2209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5" name="Oval 974"/>
          <p:cNvSpPr/>
          <p:nvPr/>
        </p:nvSpPr>
        <p:spPr>
          <a:xfrm>
            <a:off x="1600200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6" name="Oval 975"/>
          <p:cNvSpPr/>
          <p:nvPr/>
        </p:nvSpPr>
        <p:spPr>
          <a:xfrm>
            <a:off x="1143000" y="2209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7" name="Oval 976"/>
          <p:cNvSpPr/>
          <p:nvPr/>
        </p:nvSpPr>
        <p:spPr>
          <a:xfrm>
            <a:off x="914400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8" name="Oval 977"/>
          <p:cNvSpPr/>
          <p:nvPr/>
        </p:nvSpPr>
        <p:spPr>
          <a:xfrm>
            <a:off x="457200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9" name="Oval 978"/>
          <p:cNvSpPr/>
          <p:nvPr/>
        </p:nvSpPr>
        <p:spPr>
          <a:xfrm>
            <a:off x="228600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0" name="Oval 979"/>
          <p:cNvSpPr/>
          <p:nvPr/>
        </p:nvSpPr>
        <p:spPr>
          <a:xfrm>
            <a:off x="228600" y="2381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1" name="Oval 980"/>
          <p:cNvSpPr/>
          <p:nvPr/>
        </p:nvSpPr>
        <p:spPr>
          <a:xfrm>
            <a:off x="433387" y="2362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2" name="Oval 981"/>
          <p:cNvSpPr/>
          <p:nvPr/>
        </p:nvSpPr>
        <p:spPr>
          <a:xfrm>
            <a:off x="685800" y="2381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3" name="Oval 982"/>
          <p:cNvSpPr/>
          <p:nvPr/>
        </p:nvSpPr>
        <p:spPr>
          <a:xfrm>
            <a:off x="966355" y="2389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4" name="Oval 983"/>
          <p:cNvSpPr/>
          <p:nvPr/>
        </p:nvSpPr>
        <p:spPr>
          <a:xfrm>
            <a:off x="1219200" y="2400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5" name="Oval 984"/>
          <p:cNvSpPr/>
          <p:nvPr/>
        </p:nvSpPr>
        <p:spPr>
          <a:xfrm>
            <a:off x="0" y="23717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6" name="Oval 985"/>
          <p:cNvSpPr/>
          <p:nvPr/>
        </p:nvSpPr>
        <p:spPr>
          <a:xfrm>
            <a:off x="1447800" y="2400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7" name="Oval 986"/>
          <p:cNvSpPr/>
          <p:nvPr/>
        </p:nvSpPr>
        <p:spPr>
          <a:xfrm>
            <a:off x="1676400" y="2400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8" name="Oval 987"/>
          <p:cNvSpPr/>
          <p:nvPr/>
        </p:nvSpPr>
        <p:spPr>
          <a:xfrm>
            <a:off x="152400" y="2133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9" name="Oval 988"/>
          <p:cNvSpPr/>
          <p:nvPr/>
        </p:nvSpPr>
        <p:spPr>
          <a:xfrm>
            <a:off x="381000" y="2133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0" name="Oval 989"/>
          <p:cNvSpPr/>
          <p:nvPr/>
        </p:nvSpPr>
        <p:spPr>
          <a:xfrm>
            <a:off x="1066800" y="2133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1" name="Oval 990"/>
          <p:cNvSpPr/>
          <p:nvPr/>
        </p:nvSpPr>
        <p:spPr>
          <a:xfrm>
            <a:off x="838200" y="2133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2" name="Oval 991"/>
          <p:cNvSpPr/>
          <p:nvPr/>
        </p:nvSpPr>
        <p:spPr>
          <a:xfrm>
            <a:off x="1295400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3" name="Oval 992"/>
          <p:cNvSpPr/>
          <p:nvPr/>
        </p:nvSpPr>
        <p:spPr>
          <a:xfrm>
            <a:off x="1752600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4" name="Oval 993"/>
          <p:cNvSpPr/>
          <p:nvPr/>
        </p:nvSpPr>
        <p:spPr>
          <a:xfrm>
            <a:off x="1524000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5" name="Oval 994"/>
          <p:cNvSpPr/>
          <p:nvPr/>
        </p:nvSpPr>
        <p:spPr>
          <a:xfrm>
            <a:off x="838200" y="28297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6" name="Oval 995"/>
          <p:cNvSpPr/>
          <p:nvPr/>
        </p:nvSpPr>
        <p:spPr>
          <a:xfrm>
            <a:off x="152400" y="2324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7" name="Oval 996"/>
          <p:cNvSpPr/>
          <p:nvPr/>
        </p:nvSpPr>
        <p:spPr>
          <a:xfrm>
            <a:off x="1524000" y="2362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8" name="Oval 997"/>
          <p:cNvSpPr/>
          <p:nvPr/>
        </p:nvSpPr>
        <p:spPr>
          <a:xfrm>
            <a:off x="1752600" y="2324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9" name="Oval 998"/>
          <p:cNvSpPr/>
          <p:nvPr/>
        </p:nvSpPr>
        <p:spPr>
          <a:xfrm>
            <a:off x="1295400" y="2362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0" name="Oval 999"/>
          <p:cNvSpPr/>
          <p:nvPr/>
        </p:nvSpPr>
        <p:spPr>
          <a:xfrm>
            <a:off x="1066800" y="2324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1" name="Oval 1000"/>
          <p:cNvSpPr/>
          <p:nvPr/>
        </p:nvSpPr>
        <p:spPr>
          <a:xfrm>
            <a:off x="876300" y="2266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2" name="Oval 1001"/>
          <p:cNvSpPr/>
          <p:nvPr/>
        </p:nvSpPr>
        <p:spPr>
          <a:xfrm>
            <a:off x="609600" y="2324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3" name="Oval 1002"/>
          <p:cNvSpPr/>
          <p:nvPr/>
        </p:nvSpPr>
        <p:spPr>
          <a:xfrm>
            <a:off x="381000" y="2533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4" name="Oval 1003"/>
          <p:cNvSpPr/>
          <p:nvPr/>
        </p:nvSpPr>
        <p:spPr>
          <a:xfrm>
            <a:off x="685800" y="2609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5" name="Oval 1004"/>
          <p:cNvSpPr/>
          <p:nvPr/>
        </p:nvSpPr>
        <p:spPr>
          <a:xfrm>
            <a:off x="814387" y="26981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6" name="Oval 1005"/>
          <p:cNvSpPr/>
          <p:nvPr/>
        </p:nvSpPr>
        <p:spPr>
          <a:xfrm>
            <a:off x="1118755" y="2542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7" name="Oval 1006"/>
          <p:cNvSpPr/>
          <p:nvPr/>
        </p:nvSpPr>
        <p:spPr>
          <a:xfrm>
            <a:off x="1371600" y="2552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8" name="Oval 1007"/>
          <p:cNvSpPr/>
          <p:nvPr/>
        </p:nvSpPr>
        <p:spPr>
          <a:xfrm>
            <a:off x="152400" y="252412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9" name="Oval 1008"/>
          <p:cNvSpPr/>
          <p:nvPr/>
        </p:nvSpPr>
        <p:spPr>
          <a:xfrm>
            <a:off x="1600200" y="2552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0" name="Oval 1009"/>
          <p:cNvSpPr/>
          <p:nvPr/>
        </p:nvSpPr>
        <p:spPr>
          <a:xfrm>
            <a:off x="1828800" y="2552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1" name="Oval 1010"/>
          <p:cNvSpPr/>
          <p:nvPr/>
        </p:nvSpPr>
        <p:spPr>
          <a:xfrm>
            <a:off x="599209" y="28245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2" name="Oval 1011"/>
          <p:cNvSpPr/>
          <p:nvPr/>
        </p:nvSpPr>
        <p:spPr>
          <a:xfrm>
            <a:off x="1066800" y="2133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3" name="Oval 1012"/>
          <p:cNvSpPr/>
          <p:nvPr/>
        </p:nvSpPr>
        <p:spPr>
          <a:xfrm>
            <a:off x="319087" y="2647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4" name="Oval 1013"/>
          <p:cNvSpPr/>
          <p:nvPr/>
        </p:nvSpPr>
        <p:spPr>
          <a:xfrm>
            <a:off x="838200" y="25076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5" name="Oval 1014"/>
          <p:cNvSpPr/>
          <p:nvPr/>
        </p:nvSpPr>
        <p:spPr>
          <a:xfrm>
            <a:off x="1104900" y="27864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6" name="Oval 1015"/>
          <p:cNvSpPr/>
          <p:nvPr/>
        </p:nvSpPr>
        <p:spPr>
          <a:xfrm>
            <a:off x="1440873" y="2781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7" name="Oval 1016"/>
          <p:cNvSpPr/>
          <p:nvPr/>
        </p:nvSpPr>
        <p:spPr>
          <a:xfrm>
            <a:off x="609600" y="2476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8" name="Oval 1017"/>
          <p:cNvSpPr/>
          <p:nvPr/>
        </p:nvSpPr>
        <p:spPr>
          <a:xfrm>
            <a:off x="1683327" y="27483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9" name="Oval 1018"/>
          <p:cNvSpPr/>
          <p:nvPr/>
        </p:nvSpPr>
        <p:spPr>
          <a:xfrm>
            <a:off x="533400" y="2686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0" name="Oval 1019"/>
          <p:cNvSpPr/>
          <p:nvPr/>
        </p:nvSpPr>
        <p:spPr>
          <a:xfrm>
            <a:off x="990600" y="2686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1" name="Oval 1020"/>
          <p:cNvSpPr/>
          <p:nvPr/>
        </p:nvSpPr>
        <p:spPr>
          <a:xfrm>
            <a:off x="1271155" y="2694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2" name="Oval 1021"/>
          <p:cNvSpPr/>
          <p:nvPr/>
        </p:nvSpPr>
        <p:spPr>
          <a:xfrm>
            <a:off x="1524000" y="2705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3" name="Oval 1022"/>
          <p:cNvSpPr/>
          <p:nvPr/>
        </p:nvSpPr>
        <p:spPr>
          <a:xfrm>
            <a:off x="16521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" name="Oval 1023"/>
          <p:cNvSpPr/>
          <p:nvPr/>
        </p:nvSpPr>
        <p:spPr>
          <a:xfrm>
            <a:off x="18807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5" name="Oval 1024"/>
          <p:cNvSpPr/>
          <p:nvPr/>
        </p:nvSpPr>
        <p:spPr>
          <a:xfrm>
            <a:off x="2085542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6" name="Oval 1025"/>
          <p:cNvSpPr/>
          <p:nvPr/>
        </p:nvSpPr>
        <p:spPr>
          <a:xfrm>
            <a:off x="25665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7" name="Oval 1026"/>
          <p:cNvSpPr/>
          <p:nvPr/>
        </p:nvSpPr>
        <p:spPr>
          <a:xfrm>
            <a:off x="23379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8" name="Oval 1027"/>
          <p:cNvSpPr/>
          <p:nvPr/>
        </p:nvSpPr>
        <p:spPr>
          <a:xfrm>
            <a:off x="2795155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9" name="Oval 1028"/>
          <p:cNvSpPr/>
          <p:nvPr/>
        </p:nvSpPr>
        <p:spPr>
          <a:xfrm>
            <a:off x="3252355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0" name="Oval 1029"/>
          <p:cNvSpPr/>
          <p:nvPr/>
        </p:nvSpPr>
        <p:spPr>
          <a:xfrm>
            <a:off x="3023755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1" name="Oval 1030"/>
          <p:cNvSpPr/>
          <p:nvPr/>
        </p:nvSpPr>
        <p:spPr>
          <a:xfrm>
            <a:off x="23379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2" name="Oval 1031"/>
          <p:cNvSpPr/>
          <p:nvPr/>
        </p:nvSpPr>
        <p:spPr>
          <a:xfrm>
            <a:off x="16521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Oval 1032"/>
          <p:cNvSpPr/>
          <p:nvPr/>
        </p:nvSpPr>
        <p:spPr>
          <a:xfrm>
            <a:off x="3023755" y="2866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Oval 1033"/>
          <p:cNvSpPr/>
          <p:nvPr/>
        </p:nvSpPr>
        <p:spPr>
          <a:xfrm>
            <a:off x="32523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Oval 1034"/>
          <p:cNvSpPr/>
          <p:nvPr/>
        </p:nvSpPr>
        <p:spPr>
          <a:xfrm>
            <a:off x="2795155" y="2866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6" name="Oval 1035"/>
          <p:cNvSpPr/>
          <p:nvPr/>
        </p:nvSpPr>
        <p:spPr>
          <a:xfrm>
            <a:off x="25665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Oval 1036"/>
          <p:cNvSpPr/>
          <p:nvPr/>
        </p:nvSpPr>
        <p:spPr>
          <a:xfrm>
            <a:off x="21093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8" name="Oval 1037"/>
          <p:cNvSpPr/>
          <p:nvPr/>
        </p:nvSpPr>
        <p:spPr>
          <a:xfrm>
            <a:off x="18807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Oval 1038"/>
          <p:cNvSpPr/>
          <p:nvPr/>
        </p:nvSpPr>
        <p:spPr>
          <a:xfrm>
            <a:off x="1880755" y="3037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0" name="Oval 1039"/>
          <p:cNvSpPr/>
          <p:nvPr/>
        </p:nvSpPr>
        <p:spPr>
          <a:xfrm>
            <a:off x="2085542" y="3018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1" name="Oval 1040"/>
          <p:cNvSpPr/>
          <p:nvPr/>
        </p:nvSpPr>
        <p:spPr>
          <a:xfrm>
            <a:off x="2337955" y="3037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2" name="Oval 1041"/>
          <p:cNvSpPr/>
          <p:nvPr/>
        </p:nvSpPr>
        <p:spPr>
          <a:xfrm>
            <a:off x="2618510" y="30462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3" name="Oval 1042"/>
          <p:cNvSpPr/>
          <p:nvPr/>
        </p:nvSpPr>
        <p:spPr>
          <a:xfrm>
            <a:off x="2871355" y="3056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4" name="Oval 1043"/>
          <p:cNvSpPr/>
          <p:nvPr/>
        </p:nvSpPr>
        <p:spPr>
          <a:xfrm>
            <a:off x="1652155" y="30280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5" name="Oval 1044"/>
          <p:cNvSpPr/>
          <p:nvPr/>
        </p:nvSpPr>
        <p:spPr>
          <a:xfrm>
            <a:off x="3099955" y="3056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6" name="Oval 1045"/>
          <p:cNvSpPr/>
          <p:nvPr/>
        </p:nvSpPr>
        <p:spPr>
          <a:xfrm>
            <a:off x="3328555" y="3056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7" name="Oval 1046"/>
          <p:cNvSpPr/>
          <p:nvPr/>
        </p:nvSpPr>
        <p:spPr>
          <a:xfrm>
            <a:off x="1804555" y="2789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Oval 1047"/>
          <p:cNvSpPr/>
          <p:nvPr/>
        </p:nvSpPr>
        <p:spPr>
          <a:xfrm>
            <a:off x="2033155" y="2789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Oval 1048"/>
          <p:cNvSpPr/>
          <p:nvPr/>
        </p:nvSpPr>
        <p:spPr>
          <a:xfrm>
            <a:off x="2237942" y="2789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Oval 1049"/>
          <p:cNvSpPr/>
          <p:nvPr/>
        </p:nvSpPr>
        <p:spPr>
          <a:xfrm>
            <a:off x="2718955" y="2789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Oval 1050"/>
          <p:cNvSpPr/>
          <p:nvPr/>
        </p:nvSpPr>
        <p:spPr>
          <a:xfrm>
            <a:off x="2490355" y="2789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Oval 1051"/>
          <p:cNvSpPr/>
          <p:nvPr/>
        </p:nvSpPr>
        <p:spPr>
          <a:xfrm>
            <a:off x="29475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3" name="Oval 1052"/>
          <p:cNvSpPr/>
          <p:nvPr/>
        </p:nvSpPr>
        <p:spPr>
          <a:xfrm>
            <a:off x="34047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Oval 1053"/>
          <p:cNvSpPr/>
          <p:nvPr/>
        </p:nvSpPr>
        <p:spPr>
          <a:xfrm>
            <a:off x="31761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5" name="Oval 1054"/>
          <p:cNvSpPr/>
          <p:nvPr/>
        </p:nvSpPr>
        <p:spPr>
          <a:xfrm>
            <a:off x="2490355" y="3486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Oval 1055"/>
          <p:cNvSpPr/>
          <p:nvPr/>
        </p:nvSpPr>
        <p:spPr>
          <a:xfrm>
            <a:off x="1804555" y="2980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7" name="Oval 1056"/>
          <p:cNvSpPr/>
          <p:nvPr/>
        </p:nvSpPr>
        <p:spPr>
          <a:xfrm>
            <a:off x="3176155" y="3018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8" name="Oval 1057"/>
          <p:cNvSpPr/>
          <p:nvPr/>
        </p:nvSpPr>
        <p:spPr>
          <a:xfrm>
            <a:off x="3404755" y="2980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9" name="Oval 1058"/>
          <p:cNvSpPr/>
          <p:nvPr/>
        </p:nvSpPr>
        <p:spPr>
          <a:xfrm>
            <a:off x="2947555" y="3018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0" name="Oval 1059"/>
          <p:cNvSpPr/>
          <p:nvPr/>
        </p:nvSpPr>
        <p:spPr>
          <a:xfrm>
            <a:off x="2718955" y="2980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1" name="Oval 1060"/>
          <p:cNvSpPr/>
          <p:nvPr/>
        </p:nvSpPr>
        <p:spPr>
          <a:xfrm>
            <a:off x="2528455" y="2923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2" name="Oval 1061"/>
          <p:cNvSpPr/>
          <p:nvPr/>
        </p:nvSpPr>
        <p:spPr>
          <a:xfrm>
            <a:off x="2261755" y="2980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3" name="Oval 1062"/>
          <p:cNvSpPr/>
          <p:nvPr/>
        </p:nvSpPr>
        <p:spPr>
          <a:xfrm>
            <a:off x="2033155" y="3190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4" name="Oval 1063"/>
          <p:cNvSpPr/>
          <p:nvPr/>
        </p:nvSpPr>
        <p:spPr>
          <a:xfrm>
            <a:off x="2337955" y="3266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Oval 1064"/>
          <p:cNvSpPr/>
          <p:nvPr/>
        </p:nvSpPr>
        <p:spPr>
          <a:xfrm>
            <a:off x="2466542" y="33545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6" name="Oval 1065"/>
          <p:cNvSpPr/>
          <p:nvPr/>
        </p:nvSpPr>
        <p:spPr>
          <a:xfrm>
            <a:off x="2770910" y="31986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7" name="Oval 1066"/>
          <p:cNvSpPr/>
          <p:nvPr/>
        </p:nvSpPr>
        <p:spPr>
          <a:xfrm>
            <a:off x="3023755" y="3209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8" name="Oval 1067"/>
          <p:cNvSpPr/>
          <p:nvPr/>
        </p:nvSpPr>
        <p:spPr>
          <a:xfrm>
            <a:off x="1804555" y="31804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9" name="Oval 1068"/>
          <p:cNvSpPr/>
          <p:nvPr/>
        </p:nvSpPr>
        <p:spPr>
          <a:xfrm>
            <a:off x="3252355" y="3209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0" name="Oval 1069"/>
          <p:cNvSpPr/>
          <p:nvPr/>
        </p:nvSpPr>
        <p:spPr>
          <a:xfrm>
            <a:off x="3480955" y="3209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1" name="Oval 1070"/>
          <p:cNvSpPr/>
          <p:nvPr/>
        </p:nvSpPr>
        <p:spPr>
          <a:xfrm>
            <a:off x="2251364" y="34809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2" name="Oval 1071"/>
          <p:cNvSpPr/>
          <p:nvPr/>
        </p:nvSpPr>
        <p:spPr>
          <a:xfrm>
            <a:off x="2718955" y="2789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3" name="Oval 1072"/>
          <p:cNvSpPr/>
          <p:nvPr/>
        </p:nvSpPr>
        <p:spPr>
          <a:xfrm>
            <a:off x="1971242" y="3304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Oval 1073"/>
          <p:cNvSpPr/>
          <p:nvPr/>
        </p:nvSpPr>
        <p:spPr>
          <a:xfrm>
            <a:off x="2490355" y="31640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5" name="Oval 1074"/>
          <p:cNvSpPr/>
          <p:nvPr/>
        </p:nvSpPr>
        <p:spPr>
          <a:xfrm>
            <a:off x="2757055" y="34428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6" name="Oval 1075"/>
          <p:cNvSpPr/>
          <p:nvPr/>
        </p:nvSpPr>
        <p:spPr>
          <a:xfrm>
            <a:off x="3093028" y="3437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7" name="Oval 1076"/>
          <p:cNvSpPr/>
          <p:nvPr/>
        </p:nvSpPr>
        <p:spPr>
          <a:xfrm>
            <a:off x="3557155" y="2980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8" name="Oval 1077"/>
          <p:cNvSpPr/>
          <p:nvPr/>
        </p:nvSpPr>
        <p:spPr>
          <a:xfrm>
            <a:off x="2261755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9" name="Oval 1078"/>
          <p:cNvSpPr/>
          <p:nvPr/>
        </p:nvSpPr>
        <p:spPr>
          <a:xfrm>
            <a:off x="3335482" y="34047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0" name="Oval 1079"/>
          <p:cNvSpPr/>
          <p:nvPr/>
        </p:nvSpPr>
        <p:spPr>
          <a:xfrm>
            <a:off x="2185555" y="3342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1" name="Oval 1080"/>
          <p:cNvSpPr/>
          <p:nvPr/>
        </p:nvSpPr>
        <p:spPr>
          <a:xfrm>
            <a:off x="2642755" y="3342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2" name="Oval 1081"/>
          <p:cNvSpPr/>
          <p:nvPr/>
        </p:nvSpPr>
        <p:spPr>
          <a:xfrm>
            <a:off x="2923310" y="33510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3" name="Oval 1082"/>
          <p:cNvSpPr/>
          <p:nvPr/>
        </p:nvSpPr>
        <p:spPr>
          <a:xfrm>
            <a:off x="3176155" y="3361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4" name="Oval 1083"/>
          <p:cNvSpPr/>
          <p:nvPr/>
        </p:nvSpPr>
        <p:spPr>
          <a:xfrm>
            <a:off x="3595255" y="312333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5" name="Oval 1084"/>
          <p:cNvSpPr/>
          <p:nvPr/>
        </p:nvSpPr>
        <p:spPr>
          <a:xfrm>
            <a:off x="3580968" y="24158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6" name="Oval 1085"/>
          <p:cNvSpPr/>
          <p:nvPr/>
        </p:nvSpPr>
        <p:spPr>
          <a:xfrm>
            <a:off x="3809568" y="24158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7" name="Oval 1086"/>
          <p:cNvSpPr/>
          <p:nvPr/>
        </p:nvSpPr>
        <p:spPr>
          <a:xfrm>
            <a:off x="4014355" y="24158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8" name="Oval 1087"/>
          <p:cNvSpPr/>
          <p:nvPr/>
        </p:nvSpPr>
        <p:spPr>
          <a:xfrm>
            <a:off x="4495368" y="24158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9" name="Oval 1088"/>
          <p:cNvSpPr/>
          <p:nvPr/>
        </p:nvSpPr>
        <p:spPr>
          <a:xfrm>
            <a:off x="4266768" y="24158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0" name="Oval 1089"/>
          <p:cNvSpPr/>
          <p:nvPr/>
        </p:nvSpPr>
        <p:spPr>
          <a:xfrm>
            <a:off x="4723968" y="24539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1" name="Oval 1090"/>
          <p:cNvSpPr/>
          <p:nvPr/>
        </p:nvSpPr>
        <p:spPr>
          <a:xfrm>
            <a:off x="5181168" y="24539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2" name="Oval 1091"/>
          <p:cNvSpPr/>
          <p:nvPr/>
        </p:nvSpPr>
        <p:spPr>
          <a:xfrm>
            <a:off x="4952568" y="24539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3" name="Oval 1092"/>
          <p:cNvSpPr/>
          <p:nvPr/>
        </p:nvSpPr>
        <p:spPr>
          <a:xfrm>
            <a:off x="4266768" y="26063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4" name="Oval 1093"/>
          <p:cNvSpPr/>
          <p:nvPr/>
        </p:nvSpPr>
        <p:spPr>
          <a:xfrm>
            <a:off x="3580968" y="26063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5" name="Oval 1094"/>
          <p:cNvSpPr/>
          <p:nvPr/>
        </p:nvSpPr>
        <p:spPr>
          <a:xfrm>
            <a:off x="4952568" y="26444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6" name="Oval 1095"/>
          <p:cNvSpPr/>
          <p:nvPr/>
        </p:nvSpPr>
        <p:spPr>
          <a:xfrm>
            <a:off x="5181168" y="26063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7" name="Oval 1096"/>
          <p:cNvSpPr/>
          <p:nvPr/>
        </p:nvSpPr>
        <p:spPr>
          <a:xfrm>
            <a:off x="4723968" y="26444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8" name="Oval 1097"/>
          <p:cNvSpPr/>
          <p:nvPr/>
        </p:nvSpPr>
        <p:spPr>
          <a:xfrm>
            <a:off x="4495368" y="26063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9" name="Oval 1098"/>
          <p:cNvSpPr/>
          <p:nvPr/>
        </p:nvSpPr>
        <p:spPr>
          <a:xfrm>
            <a:off x="4038168" y="26063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0" name="Oval 1099"/>
          <p:cNvSpPr/>
          <p:nvPr/>
        </p:nvSpPr>
        <p:spPr>
          <a:xfrm>
            <a:off x="3809568" y="26063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1" name="Oval 1100"/>
          <p:cNvSpPr/>
          <p:nvPr/>
        </p:nvSpPr>
        <p:spPr>
          <a:xfrm>
            <a:off x="3809568" y="281593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2" name="Oval 1101"/>
          <p:cNvSpPr/>
          <p:nvPr/>
        </p:nvSpPr>
        <p:spPr>
          <a:xfrm>
            <a:off x="4014355" y="27968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3" name="Oval 1102"/>
          <p:cNvSpPr/>
          <p:nvPr/>
        </p:nvSpPr>
        <p:spPr>
          <a:xfrm>
            <a:off x="4266768" y="281593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4" name="Oval 1103"/>
          <p:cNvSpPr/>
          <p:nvPr/>
        </p:nvSpPr>
        <p:spPr>
          <a:xfrm>
            <a:off x="4547323" y="28245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5" name="Oval 1104"/>
          <p:cNvSpPr/>
          <p:nvPr/>
        </p:nvSpPr>
        <p:spPr>
          <a:xfrm>
            <a:off x="4800168" y="28349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6" name="Oval 1105"/>
          <p:cNvSpPr/>
          <p:nvPr/>
        </p:nvSpPr>
        <p:spPr>
          <a:xfrm>
            <a:off x="3580968" y="280641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7" name="Oval 1106"/>
          <p:cNvSpPr/>
          <p:nvPr/>
        </p:nvSpPr>
        <p:spPr>
          <a:xfrm>
            <a:off x="5028768" y="28349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8" name="Oval 1107"/>
          <p:cNvSpPr/>
          <p:nvPr/>
        </p:nvSpPr>
        <p:spPr>
          <a:xfrm>
            <a:off x="5257368" y="28349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9" name="Oval 1108"/>
          <p:cNvSpPr/>
          <p:nvPr/>
        </p:nvSpPr>
        <p:spPr>
          <a:xfrm>
            <a:off x="3733368" y="25682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0" name="Oval 1109"/>
          <p:cNvSpPr/>
          <p:nvPr/>
        </p:nvSpPr>
        <p:spPr>
          <a:xfrm>
            <a:off x="3961968" y="25682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1" name="Oval 1110"/>
          <p:cNvSpPr/>
          <p:nvPr/>
        </p:nvSpPr>
        <p:spPr>
          <a:xfrm>
            <a:off x="4166755" y="25682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2" name="Oval 1111"/>
          <p:cNvSpPr/>
          <p:nvPr/>
        </p:nvSpPr>
        <p:spPr>
          <a:xfrm>
            <a:off x="4647768" y="25682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3" name="Oval 1112"/>
          <p:cNvSpPr/>
          <p:nvPr/>
        </p:nvSpPr>
        <p:spPr>
          <a:xfrm>
            <a:off x="4419168" y="25682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4" name="Oval 1113"/>
          <p:cNvSpPr/>
          <p:nvPr/>
        </p:nvSpPr>
        <p:spPr>
          <a:xfrm>
            <a:off x="4876368" y="26063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5" name="Oval 1114"/>
          <p:cNvSpPr/>
          <p:nvPr/>
        </p:nvSpPr>
        <p:spPr>
          <a:xfrm>
            <a:off x="5333568" y="26063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6" name="Oval 1115"/>
          <p:cNvSpPr/>
          <p:nvPr/>
        </p:nvSpPr>
        <p:spPr>
          <a:xfrm>
            <a:off x="5104968" y="26063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7" name="Oval 1116"/>
          <p:cNvSpPr/>
          <p:nvPr/>
        </p:nvSpPr>
        <p:spPr>
          <a:xfrm>
            <a:off x="4419168" y="32644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8" name="Oval 1117"/>
          <p:cNvSpPr/>
          <p:nvPr/>
        </p:nvSpPr>
        <p:spPr>
          <a:xfrm>
            <a:off x="3733368" y="27587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9" name="Oval 1118"/>
          <p:cNvSpPr/>
          <p:nvPr/>
        </p:nvSpPr>
        <p:spPr>
          <a:xfrm>
            <a:off x="5104968" y="27968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0" name="Oval 1119"/>
          <p:cNvSpPr/>
          <p:nvPr/>
        </p:nvSpPr>
        <p:spPr>
          <a:xfrm>
            <a:off x="5333568" y="27587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1" name="Oval 1120"/>
          <p:cNvSpPr/>
          <p:nvPr/>
        </p:nvSpPr>
        <p:spPr>
          <a:xfrm>
            <a:off x="4876368" y="27968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2" name="Oval 1121"/>
          <p:cNvSpPr/>
          <p:nvPr/>
        </p:nvSpPr>
        <p:spPr>
          <a:xfrm>
            <a:off x="4647768" y="27587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3" name="Oval 1122"/>
          <p:cNvSpPr/>
          <p:nvPr/>
        </p:nvSpPr>
        <p:spPr>
          <a:xfrm>
            <a:off x="4457268" y="270163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4" name="Oval 1123"/>
          <p:cNvSpPr/>
          <p:nvPr/>
        </p:nvSpPr>
        <p:spPr>
          <a:xfrm>
            <a:off x="4190568" y="27587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5" name="Oval 1124"/>
          <p:cNvSpPr/>
          <p:nvPr/>
        </p:nvSpPr>
        <p:spPr>
          <a:xfrm>
            <a:off x="3961968" y="296833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6" name="Oval 1125"/>
          <p:cNvSpPr/>
          <p:nvPr/>
        </p:nvSpPr>
        <p:spPr>
          <a:xfrm>
            <a:off x="4266768" y="304453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7" name="Oval 1126"/>
          <p:cNvSpPr/>
          <p:nvPr/>
        </p:nvSpPr>
        <p:spPr>
          <a:xfrm>
            <a:off x="4395355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" name="Oval 1127"/>
          <p:cNvSpPr/>
          <p:nvPr/>
        </p:nvSpPr>
        <p:spPr>
          <a:xfrm>
            <a:off x="4699723" y="29769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9" name="Oval 1128"/>
          <p:cNvSpPr/>
          <p:nvPr/>
        </p:nvSpPr>
        <p:spPr>
          <a:xfrm>
            <a:off x="4952568" y="29873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0" name="Oval 1129"/>
          <p:cNvSpPr/>
          <p:nvPr/>
        </p:nvSpPr>
        <p:spPr>
          <a:xfrm>
            <a:off x="3733368" y="295881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1" name="Oval 1130"/>
          <p:cNvSpPr/>
          <p:nvPr/>
        </p:nvSpPr>
        <p:spPr>
          <a:xfrm>
            <a:off x="5181168" y="29873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2" name="Oval 1131"/>
          <p:cNvSpPr/>
          <p:nvPr/>
        </p:nvSpPr>
        <p:spPr>
          <a:xfrm>
            <a:off x="5409768" y="29873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3" name="Oval 1132"/>
          <p:cNvSpPr/>
          <p:nvPr/>
        </p:nvSpPr>
        <p:spPr>
          <a:xfrm>
            <a:off x="4180177" y="325928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4" name="Oval 1133"/>
          <p:cNvSpPr/>
          <p:nvPr/>
        </p:nvSpPr>
        <p:spPr>
          <a:xfrm>
            <a:off x="4647768" y="25682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5" name="Oval 1134"/>
          <p:cNvSpPr/>
          <p:nvPr/>
        </p:nvSpPr>
        <p:spPr>
          <a:xfrm>
            <a:off x="3900055" y="308263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6" name="Oval 1135"/>
          <p:cNvSpPr/>
          <p:nvPr/>
        </p:nvSpPr>
        <p:spPr>
          <a:xfrm>
            <a:off x="4419168" y="2942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7" name="Oval 1136"/>
          <p:cNvSpPr/>
          <p:nvPr/>
        </p:nvSpPr>
        <p:spPr>
          <a:xfrm>
            <a:off x="4685868" y="322118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8" name="Oval 1137"/>
          <p:cNvSpPr/>
          <p:nvPr/>
        </p:nvSpPr>
        <p:spPr>
          <a:xfrm>
            <a:off x="5021841" y="32159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9" name="Oval 1138"/>
          <p:cNvSpPr/>
          <p:nvPr/>
        </p:nvSpPr>
        <p:spPr>
          <a:xfrm>
            <a:off x="4190568" y="29111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0" name="Oval 1139"/>
          <p:cNvSpPr/>
          <p:nvPr/>
        </p:nvSpPr>
        <p:spPr>
          <a:xfrm>
            <a:off x="5264295" y="318308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1" name="Oval 1140"/>
          <p:cNvSpPr/>
          <p:nvPr/>
        </p:nvSpPr>
        <p:spPr>
          <a:xfrm>
            <a:off x="4114368" y="312073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2" name="Oval 1141"/>
          <p:cNvSpPr/>
          <p:nvPr/>
        </p:nvSpPr>
        <p:spPr>
          <a:xfrm>
            <a:off x="4571568" y="312073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3" name="Oval 1142"/>
          <p:cNvSpPr/>
          <p:nvPr/>
        </p:nvSpPr>
        <p:spPr>
          <a:xfrm>
            <a:off x="4852123" y="312939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4" name="Oval 1143"/>
          <p:cNvSpPr/>
          <p:nvPr/>
        </p:nvSpPr>
        <p:spPr>
          <a:xfrm>
            <a:off x="5104968" y="313978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5" name="Oval 1144"/>
          <p:cNvSpPr/>
          <p:nvPr/>
        </p:nvSpPr>
        <p:spPr>
          <a:xfrm>
            <a:off x="3099955" y="3274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6" name="Oval 1145"/>
          <p:cNvSpPr/>
          <p:nvPr/>
        </p:nvSpPr>
        <p:spPr>
          <a:xfrm>
            <a:off x="3328555" y="3274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7" name="Oval 1146"/>
          <p:cNvSpPr/>
          <p:nvPr/>
        </p:nvSpPr>
        <p:spPr>
          <a:xfrm>
            <a:off x="3533342" y="3274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8" name="Oval 1147"/>
          <p:cNvSpPr/>
          <p:nvPr/>
        </p:nvSpPr>
        <p:spPr>
          <a:xfrm>
            <a:off x="4014355" y="3274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9" name="Oval 1148"/>
          <p:cNvSpPr/>
          <p:nvPr/>
        </p:nvSpPr>
        <p:spPr>
          <a:xfrm>
            <a:off x="3785755" y="3274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0" name="Oval 1149"/>
          <p:cNvSpPr/>
          <p:nvPr/>
        </p:nvSpPr>
        <p:spPr>
          <a:xfrm>
            <a:off x="4242955" y="3312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1" name="Oval 1150"/>
          <p:cNvSpPr/>
          <p:nvPr/>
        </p:nvSpPr>
        <p:spPr>
          <a:xfrm>
            <a:off x="4700155" y="3312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2" name="Oval 1151"/>
          <p:cNvSpPr/>
          <p:nvPr/>
        </p:nvSpPr>
        <p:spPr>
          <a:xfrm>
            <a:off x="4471555" y="3312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3" name="Oval 1152"/>
          <p:cNvSpPr/>
          <p:nvPr/>
        </p:nvSpPr>
        <p:spPr>
          <a:xfrm>
            <a:off x="3785755" y="3465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4" name="Oval 1153"/>
          <p:cNvSpPr/>
          <p:nvPr/>
        </p:nvSpPr>
        <p:spPr>
          <a:xfrm>
            <a:off x="3099955" y="3465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5" name="Oval 1154"/>
          <p:cNvSpPr/>
          <p:nvPr/>
        </p:nvSpPr>
        <p:spPr>
          <a:xfrm>
            <a:off x="4471555" y="35034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6" name="Oval 1155"/>
          <p:cNvSpPr/>
          <p:nvPr/>
        </p:nvSpPr>
        <p:spPr>
          <a:xfrm>
            <a:off x="4700155" y="3465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7" name="Oval 1156"/>
          <p:cNvSpPr/>
          <p:nvPr/>
        </p:nvSpPr>
        <p:spPr>
          <a:xfrm>
            <a:off x="4242955" y="35034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8" name="Oval 1157"/>
          <p:cNvSpPr/>
          <p:nvPr/>
        </p:nvSpPr>
        <p:spPr>
          <a:xfrm>
            <a:off x="4014355" y="3465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9" name="Oval 1158"/>
          <p:cNvSpPr/>
          <p:nvPr/>
        </p:nvSpPr>
        <p:spPr>
          <a:xfrm>
            <a:off x="3557155" y="3465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0" name="Oval 1159"/>
          <p:cNvSpPr/>
          <p:nvPr/>
        </p:nvSpPr>
        <p:spPr>
          <a:xfrm>
            <a:off x="3328555" y="3465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1" name="Oval 1160"/>
          <p:cNvSpPr/>
          <p:nvPr/>
        </p:nvSpPr>
        <p:spPr>
          <a:xfrm>
            <a:off x="3328555" y="36749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2" name="Oval 1161"/>
          <p:cNvSpPr/>
          <p:nvPr/>
        </p:nvSpPr>
        <p:spPr>
          <a:xfrm>
            <a:off x="3533342" y="3655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3" name="Oval 1162"/>
          <p:cNvSpPr/>
          <p:nvPr/>
        </p:nvSpPr>
        <p:spPr>
          <a:xfrm>
            <a:off x="3785755" y="36749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4" name="Oval 1163"/>
          <p:cNvSpPr/>
          <p:nvPr/>
        </p:nvSpPr>
        <p:spPr>
          <a:xfrm>
            <a:off x="4066310" y="36835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5" name="Oval 1164"/>
          <p:cNvSpPr/>
          <p:nvPr/>
        </p:nvSpPr>
        <p:spPr>
          <a:xfrm>
            <a:off x="4319155" y="3693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6" name="Oval 1165"/>
          <p:cNvSpPr/>
          <p:nvPr/>
        </p:nvSpPr>
        <p:spPr>
          <a:xfrm>
            <a:off x="3099955" y="366539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7" name="Oval 1166"/>
          <p:cNvSpPr/>
          <p:nvPr/>
        </p:nvSpPr>
        <p:spPr>
          <a:xfrm>
            <a:off x="4547755" y="3693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8" name="Oval 1167"/>
          <p:cNvSpPr/>
          <p:nvPr/>
        </p:nvSpPr>
        <p:spPr>
          <a:xfrm>
            <a:off x="4776355" y="3693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9" name="Oval 1168"/>
          <p:cNvSpPr/>
          <p:nvPr/>
        </p:nvSpPr>
        <p:spPr>
          <a:xfrm>
            <a:off x="3252355" y="34272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0" name="Oval 1169"/>
          <p:cNvSpPr/>
          <p:nvPr/>
        </p:nvSpPr>
        <p:spPr>
          <a:xfrm>
            <a:off x="3480955" y="34272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1" name="Oval 1170"/>
          <p:cNvSpPr/>
          <p:nvPr/>
        </p:nvSpPr>
        <p:spPr>
          <a:xfrm>
            <a:off x="3685742" y="34272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2" name="Oval 1171"/>
          <p:cNvSpPr/>
          <p:nvPr/>
        </p:nvSpPr>
        <p:spPr>
          <a:xfrm>
            <a:off x="4166755" y="34272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3" name="Oval 1172"/>
          <p:cNvSpPr/>
          <p:nvPr/>
        </p:nvSpPr>
        <p:spPr>
          <a:xfrm>
            <a:off x="3938155" y="34272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4" name="Oval 1173"/>
          <p:cNvSpPr/>
          <p:nvPr/>
        </p:nvSpPr>
        <p:spPr>
          <a:xfrm>
            <a:off x="4395355" y="3465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5" name="Oval 1174"/>
          <p:cNvSpPr/>
          <p:nvPr/>
        </p:nvSpPr>
        <p:spPr>
          <a:xfrm>
            <a:off x="4852555" y="3465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6" name="Oval 1175"/>
          <p:cNvSpPr/>
          <p:nvPr/>
        </p:nvSpPr>
        <p:spPr>
          <a:xfrm>
            <a:off x="4623955" y="3465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7" name="Oval 1176"/>
          <p:cNvSpPr/>
          <p:nvPr/>
        </p:nvSpPr>
        <p:spPr>
          <a:xfrm>
            <a:off x="3938155" y="4123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8" name="Oval 1177"/>
          <p:cNvSpPr/>
          <p:nvPr/>
        </p:nvSpPr>
        <p:spPr>
          <a:xfrm>
            <a:off x="3252355" y="36177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9" name="Oval 1178"/>
          <p:cNvSpPr/>
          <p:nvPr/>
        </p:nvSpPr>
        <p:spPr>
          <a:xfrm>
            <a:off x="4623955" y="3655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0" name="Oval 1179"/>
          <p:cNvSpPr/>
          <p:nvPr/>
        </p:nvSpPr>
        <p:spPr>
          <a:xfrm>
            <a:off x="4852555" y="36177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1" name="Oval 1180"/>
          <p:cNvSpPr/>
          <p:nvPr/>
        </p:nvSpPr>
        <p:spPr>
          <a:xfrm>
            <a:off x="4395355" y="3655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2" name="Oval 1181"/>
          <p:cNvSpPr/>
          <p:nvPr/>
        </p:nvSpPr>
        <p:spPr>
          <a:xfrm>
            <a:off x="4166755" y="36177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3" name="Oval 1182"/>
          <p:cNvSpPr/>
          <p:nvPr/>
        </p:nvSpPr>
        <p:spPr>
          <a:xfrm>
            <a:off x="3976255" y="35606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4" name="Oval 1183"/>
          <p:cNvSpPr/>
          <p:nvPr/>
        </p:nvSpPr>
        <p:spPr>
          <a:xfrm>
            <a:off x="3709555" y="36177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5" name="Oval 1184"/>
          <p:cNvSpPr/>
          <p:nvPr/>
        </p:nvSpPr>
        <p:spPr>
          <a:xfrm>
            <a:off x="3480955" y="38273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6" name="Oval 1185"/>
          <p:cNvSpPr/>
          <p:nvPr/>
        </p:nvSpPr>
        <p:spPr>
          <a:xfrm>
            <a:off x="3785755" y="39035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7" name="Oval 1186"/>
          <p:cNvSpPr/>
          <p:nvPr/>
        </p:nvSpPr>
        <p:spPr>
          <a:xfrm>
            <a:off x="3914342" y="39918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8" name="Oval 1187"/>
          <p:cNvSpPr/>
          <p:nvPr/>
        </p:nvSpPr>
        <p:spPr>
          <a:xfrm>
            <a:off x="4218710" y="38359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9" name="Oval 1188"/>
          <p:cNvSpPr/>
          <p:nvPr/>
        </p:nvSpPr>
        <p:spPr>
          <a:xfrm>
            <a:off x="4471555" y="3846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0" name="Oval 1189"/>
          <p:cNvSpPr/>
          <p:nvPr/>
        </p:nvSpPr>
        <p:spPr>
          <a:xfrm>
            <a:off x="3252355" y="381779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1" name="Oval 1190"/>
          <p:cNvSpPr/>
          <p:nvPr/>
        </p:nvSpPr>
        <p:spPr>
          <a:xfrm>
            <a:off x="4700155" y="3846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2" name="Oval 1191"/>
          <p:cNvSpPr/>
          <p:nvPr/>
        </p:nvSpPr>
        <p:spPr>
          <a:xfrm>
            <a:off x="4928755" y="3846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3" name="Oval 1192"/>
          <p:cNvSpPr/>
          <p:nvPr/>
        </p:nvSpPr>
        <p:spPr>
          <a:xfrm>
            <a:off x="3699164" y="411826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4" name="Oval 1193"/>
          <p:cNvSpPr/>
          <p:nvPr/>
        </p:nvSpPr>
        <p:spPr>
          <a:xfrm>
            <a:off x="4166755" y="34272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5" name="Oval 1194"/>
          <p:cNvSpPr/>
          <p:nvPr/>
        </p:nvSpPr>
        <p:spPr>
          <a:xfrm>
            <a:off x="3419042" y="39416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6" name="Oval 1195"/>
          <p:cNvSpPr/>
          <p:nvPr/>
        </p:nvSpPr>
        <p:spPr>
          <a:xfrm>
            <a:off x="3938155" y="38013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7" name="Oval 1196"/>
          <p:cNvSpPr/>
          <p:nvPr/>
        </p:nvSpPr>
        <p:spPr>
          <a:xfrm>
            <a:off x="4204855" y="408016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8" name="Oval 1197"/>
          <p:cNvSpPr/>
          <p:nvPr/>
        </p:nvSpPr>
        <p:spPr>
          <a:xfrm>
            <a:off x="4540828" y="4074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9" name="Oval 1198"/>
          <p:cNvSpPr/>
          <p:nvPr/>
        </p:nvSpPr>
        <p:spPr>
          <a:xfrm>
            <a:off x="3709555" y="37701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0" name="Oval 1199"/>
          <p:cNvSpPr/>
          <p:nvPr/>
        </p:nvSpPr>
        <p:spPr>
          <a:xfrm>
            <a:off x="4783282" y="404206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1" name="Oval 1200"/>
          <p:cNvSpPr/>
          <p:nvPr/>
        </p:nvSpPr>
        <p:spPr>
          <a:xfrm>
            <a:off x="3633355" y="39797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2" name="Oval 1201"/>
          <p:cNvSpPr/>
          <p:nvPr/>
        </p:nvSpPr>
        <p:spPr>
          <a:xfrm>
            <a:off x="4090555" y="39797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3" name="Oval 1202"/>
          <p:cNvSpPr/>
          <p:nvPr/>
        </p:nvSpPr>
        <p:spPr>
          <a:xfrm>
            <a:off x="4371110" y="39883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4" name="Oval 1203"/>
          <p:cNvSpPr/>
          <p:nvPr/>
        </p:nvSpPr>
        <p:spPr>
          <a:xfrm>
            <a:off x="4623955" y="39987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5" name="Oval 1204"/>
          <p:cNvSpPr/>
          <p:nvPr/>
        </p:nvSpPr>
        <p:spPr>
          <a:xfrm>
            <a:off x="1194955" y="35034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6" name="Oval 1205"/>
          <p:cNvSpPr/>
          <p:nvPr/>
        </p:nvSpPr>
        <p:spPr>
          <a:xfrm>
            <a:off x="1423555" y="35034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7" name="Oval 1206"/>
          <p:cNvSpPr/>
          <p:nvPr/>
        </p:nvSpPr>
        <p:spPr>
          <a:xfrm>
            <a:off x="1628342" y="35034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8" name="Oval 1207"/>
          <p:cNvSpPr/>
          <p:nvPr/>
        </p:nvSpPr>
        <p:spPr>
          <a:xfrm>
            <a:off x="2109355" y="35034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9" name="Oval 1208"/>
          <p:cNvSpPr/>
          <p:nvPr/>
        </p:nvSpPr>
        <p:spPr>
          <a:xfrm>
            <a:off x="1880755" y="35034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0" name="Oval 1209"/>
          <p:cNvSpPr/>
          <p:nvPr/>
        </p:nvSpPr>
        <p:spPr>
          <a:xfrm>
            <a:off x="2337955" y="35415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1" name="Oval 1210"/>
          <p:cNvSpPr/>
          <p:nvPr/>
        </p:nvSpPr>
        <p:spPr>
          <a:xfrm>
            <a:off x="2795155" y="35415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2" name="Oval 1211"/>
          <p:cNvSpPr/>
          <p:nvPr/>
        </p:nvSpPr>
        <p:spPr>
          <a:xfrm>
            <a:off x="2566555" y="35415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3" name="Oval 1212"/>
          <p:cNvSpPr/>
          <p:nvPr/>
        </p:nvSpPr>
        <p:spPr>
          <a:xfrm>
            <a:off x="1880755" y="3693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4" name="Oval 1213"/>
          <p:cNvSpPr/>
          <p:nvPr/>
        </p:nvSpPr>
        <p:spPr>
          <a:xfrm>
            <a:off x="1194955" y="3693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5" name="Oval 1214"/>
          <p:cNvSpPr/>
          <p:nvPr/>
        </p:nvSpPr>
        <p:spPr>
          <a:xfrm>
            <a:off x="2566555" y="37320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6" name="Oval 1215"/>
          <p:cNvSpPr/>
          <p:nvPr/>
        </p:nvSpPr>
        <p:spPr>
          <a:xfrm>
            <a:off x="2795155" y="3693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7" name="Oval 1216"/>
          <p:cNvSpPr/>
          <p:nvPr/>
        </p:nvSpPr>
        <p:spPr>
          <a:xfrm>
            <a:off x="2337955" y="37320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8" name="Oval 1217"/>
          <p:cNvSpPr/>
          <p:nvPr/>
        </p:nvSpPr>
        <p:spPr>
          <a:xfrm>
            <a:off x="2109355" y="3693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9" name="Oval 1218"/>
          <p:cNvSpPr/>
          <p:nvPr/>
        </p:nvSpPr>
        <p:spPr>
          <a:xfrm>
            <a:off x="1652155" y="3693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0" name="Oval 1219"/>
          <p:cNvSpPr/>
          <p:nvPr/>
        </p:nvSpPr>
        <p:spPr>
          <a:xfrm>
            <a:off x="1423555" y="3693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1" name="Oval 1220"/>
          <p:cNvSpPr/>
          <p:nvPr/>
        </p:nvSpPr>
        <p:spPr>
          <a:xfrm>
            <a:off x="1423555" y="39035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2" name="Oval 1221"/>
          <p:cNvSpPr/>
          <p:nvPr/>
        </p:nvSpPr>
        <p:spPr>
          <a:xfrm>
            <a:off x="1628342" y="38844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3" name="Oval 1222"/>
          <p:cNvSpPr/>
          <p:nvPr/>
        </p:nvSpPr>
        <p:spPr>
          <a:xfrm>
            <a:off x="1880755" y="39035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4" name="Oval 1223"/>
          <p:cNvSpPr/>
          <p:nvPr/>
        </p:nvSpPr>
        <p:spPr>
          <a:xfrm>
            <a:off x="2161310" y="39121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5" name="Oval 1224"/>
          <p:cNvSpPr/>
          <p:nvPr/>
        </p:nvSpPr>
        <p:spPr>
          <a:xfrm>
            <a:off x="2414155" y="39225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6" name="Oval 1225"/>
          <p:cNvSpPr/>
          <p:nvPr/>
        </p:nvSpPr>
        <p:spPr>
          <a:xfrm>
            <a:off x="1194955" y="389399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7" name="Oval 1226"/>
          <p:cNvSpPr/>
          <p:nvPr/>
        </p:nvSpPr>
        <p:spPr>
          <a:xfrm>
            <a:off x="2642755" y="39225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8" name="Oval 1227"/>
          <p:cNvSpPr/>
          <p:nvPr/>
        </p:nvSpPr>
        <p:spPr>
          <a:xfrm>
            <a:off x="2871355" y="39225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9" name="Oval 1228"/>
          <p:cNvSpPr/>
          <p:nvPr/>
        </p:nvSpPr>
        <p:spPr>
          <a:xfrm>
            <a:off x="1347355" y="3655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0" name="Oval 1229"/>
          <p:cNvSpPr/>
          <p:nvPr/>
        </p:nvSpPr>
        <p:spPr>
          <a:xfrm>
            <a:off x="1575955" y="3655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1" name="Oval 1230"/>
          <p:cNvSpPr/>
          <p:nvPr/>
        </p:nvSpPr>
        <p:spPr>
          <a:xfrm>
            <a:off x="1780742" y="3655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2" name="Oval 1231"/>
          <p:cNvSpPr/>
          <p:nvPr/>
        </p:nvSpPr>
        <p:spPr>
          <a:xfrm>
            <a:off x="2261755" y="3655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3" name="Oval 1232"/>
          <p:cNvSpPr/>
          <p:nvPr/>
        </p:nvSpPr>
        <p:spPr>
          <a:xfrm>
            <a:off x="2033155" y="3655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4" name="Oval 1233"/>
          <p:cNvSpPr/>
          <p:nvPr/>
        </p:nvSpPr>
        <p:spPr>
          <a:xfrm>
            <a:off x="2490355" y="3693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5" name="Oval 1234"/>
          <p:cNvSpPr/>
          <p:nvPr/>
        </p:nvSpPr>
        <p:spPr>
          <a:xfrm>
            <a:off x="2947555" y="3693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6" name="Oval 1235"/>
          <p:cNvSpPr/>
          <p:nvPr/>
        </p:nvSpPr>
        <p:spPr>
          <a:xfrm>
            <a:off x="2718955" y="3693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7" name="Oval 1236"/>
          <p:cNvSpPr/>
          <p:nvPr/>
        </p:nvSpPr>
        <p:spPr>
          <a:xfrm>
            <a:off x="2033155" y="4352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8" name="Oval 1237"/>
          <p:cNvSpPr/>
          <p:nvPr/>
        </p:nvSpPr>
        <p:spPr>
          <a:xfrm>
            <a:off x="1347355" y="3846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9" name="Oval 1238"/>
          <p:cNvSpPr/>
          <p:nvPr/>
        </p:nvSpPr>
        <p:spPr>
          <a:xfrm>
            <a:off x="2718955" y="38844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0" name="Oval 1239"/>
          <p:cNvSpPr/>
          <p:nvPr/>
        </p:nvSpPr>
        <p:spPr>
          <a:xfrm>
            <a:off x="2947555" y="3846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1" name="Oval 1240"/>
          <p:cNvSpPr/>
          <p:nvPr/>
        </p:nvSpPr>
        <p:spPr>
          <a:xfrm>
            <a:off x="2490355" y="38844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2" name="Oval 1241"/>
          <p:cNvSpPr/>
          <p:nvPr/>
        </p:nvSpPr>
        <p:spPr>
          <a:xfrm>
            <a:off x="2261755" y="3846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3" name="Oval 1242"/>
          <p:cNvSpPr/>
          <p:nvPr/>
        </p:nvSpPr>
        <p:spPr>
          <a:xfrm>
            <a:off x="2071255" y="37892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4" name="Oval 1243"/>
          <p:cNvSpPr/>
          <p:nvPr/>
        </p:nvSpPr>
        <p:spPr>
          <a:xfrm>
            <a:off x="1804555" y="3846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5" name="Oval 1244"/>
          <p:cNvSpPr/>
          <p:nvPr/>
        </p:nvSpPr>
        <p:spPr>
          <a:xfrm>
            <a:off x="1575955" y="40559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6" name="Oval 1245"/>
          <p:cNvSpPr/>
          <p:nvPr/>
        </p:nvSpPr>
        <p:spPr>
          <a:xfrm>
            <a:off x="1880755" y="41321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7" name="Oval 1246"/>
          <p:cNvSpPr/>
          <p:nvPr/>
        </p:nvSpPr>
        <p:spPr>
          <a:xfrm>
            <a:off x="2009342" y="42204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8" name="Oval 1247"/>
          <p:cNvSpPr/>
          <p:nvPr/>
        </p:nvSpPr>
        <p:spPr>
          <a:xfrm>
            <a:off x="2313710" y="40645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" name="Oval 1248"/>
          <p:cNvSpPr/>
          <p:nvPr/>
        </p:nvSpPr>
        <p:spPr>
          <a:xfrm>
            <a:off x="2566555" y="4074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0" name="Oval 1249"/>
          <p:cNvSpPr/>
          <p:nvPr/>
        </p:nvSpPr>
        <p:spPr>
          <a:xfrm>
            <a:off x="1347355" y="404639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1" name="Oval 1250"/>
          <p:cNvSpPr/>
          <p:nvPr/>
        </p:nvSpPr>
        <p:spPr>
          <a:xfrm>
            <a:off x="2795155" y="4074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2" name="Oval 1251"/>
          <p:cNvSpPr/>
          <p:nvPr/>
        </p:nvSpPr>
        <p:spPr>
          <a:xfrm>
            <a:off x="3023755" y="4074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3" name="Oval 1252"/>
          <p:cNvSpPr/>
          <p:nvPr/>
        </p:nvSpPr>
        <p:spPr>
          <a:xfrm>
            <a:off x="1794164" y="434686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4" name="Oval 1253"/>
          <p:cNvSpPr/>
          <p:nvPr/>
        </p:nvSpPr>
        <p:spPr>
          <a:xfrm>
            <a:off x="2261755" y="3655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5" name="Oval 1254"/>
          <p:cNvSpPr/>
          <p:nvPr/>
        </p:nvSpPr>
        <p:spPr>
          <a:xfrm>
            <a:off x="1514042" y="41702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6" name="Oval 1255"/>
          <p:cNvSpPr/>
          <p:nvPr/>
        </p:nvSpPr>
        <p:spPr>
          <a:xfrm>
            <a:off x="2033155" y="40299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7" name="Oval 1256"/>
          <p:cNvSpPr/>
          <p:nvPr/>
        </p:nvSpPr>
        <p:spPr>
          <a:xfrm>
            <a:off x="2299855" y="430876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8" name="Oval 1257"/>
          <p:cNvSpPr/>
          <p:nvPr/>
        </p:nvSpPr>
        <p:spPr>
          <a:xfrm>
            <a:off x="2635828" y="43035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9" name="Oval 1258"/>
          <p:cNvSpPr/>
          <p:nvPr/>
        </p:nvSpPr>
        <p:spPr>
          <a:xfrm>
            <a:off x="1804555" y="39987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0" name="Oval 1259"/>
          <p:cNvSpPr/>
          <p:nvPr/>
        </p:nvSpPr>
        <p:spPr>
          <a:xfrm>
            <a:off x="2878282" y="427066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1" name="Oval 1260"/>
          <p:cNvSpPr/>
          <p:nvPr/>
        </p:nvSpPr>
        <p:spPr>
          <a:xfrm>
            <a:off x="1728355" y="42083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2" name="Oval 1261"/>
          <p:cNvSpPr/>
          <p:nvPr/>
        </p:nvSpPr>
        <p:spPr>
          <a:xfrm>
            <a:off x="2185555" y="42083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3" name="Oval 1262"/>
          <p:cNvSpPr/>
          <p:nvPr/>
        </p:nvSpPr>
        <p:spPr>
          <a:xfrm>
            <a:off x="2466110" y="421697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4" name="Oval 1263"/>
          <p:cNvSpPr/>
          <p:nvPr/>
        </p:nvSpPr>
        <p:spPr>
          <a:xfrm>
            <a:off x="2718955" y="4227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5" name="Oval 1264"/>
          <p:cNvSpPr/>
          <p:nvPr/>
        </p:nvSpPr>
        <p:spPr>
          <a:xfrm>
            <a:off x="2438400" y="3790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6" name="Oval 1265"/>
          <p:cNvSpPr/>
          <p:nvPr/>
        </p:nvSpPr>
        <p:spPr>
          <a:xfrm>
            <a:off x="2667000" y="3790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7" name="Oval 1266"/>
          <p:cNvSpPr/>
          <p:nvPr/>
        </p:nvSpPr>
        <p:spPr>
          <a:xfrm>
            <a:off x="2871787" y="3790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8" name="Oval 1267"/>
          <p:cNvSpPr/>
          <p:nvPr/>
        </p:nvSpPr>
        <p:spPr>
          <a:xfrm>
            <a:off x="3352800" y="3790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9" name="Oval 1268"/>
          <p:cNvSpPr/>
          <p:nvPr/>
        </p:nvSpPr>
        <p:spPr>
          <a:xfrm>
            <a:off x="3124200" y="3790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0" name="Oval 1269"/>
          <p:cNvSpPr/>
          <p:nvPr/>
        </p:nvSpPr>
        <p:spPr>
          <a:xfrm>
            <a:off x="3581400" y="3829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1" name="Oval 1270"/>
          <p:cNvSpPr/>
          <p:nvPr/>
        </p:nvSpPr>
        <p:spPr>
          <a:xfrm>
            <a:off x="4038600" y="3829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2" name="Oval 1271"/>
          <p:cNvSpPr/>
          <p:nvPr/>
        </p:nvSpPr>
        <p:spPr>
          <a:xfrm>
            <a:off x="3810000" y="3829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3" name="Oval 1272"/>
          <p:cNvSpPr/>
          <p:nvPr/>
        </p:nvSpPr>
        <p:spPr>
          <a:xfrm>
            <a:off x="3124200" y="3981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4" name="Oval 1273"/>
          <p:cNvSpPr/>
          <p:nvPr/>
        </p:nvSpPr>
        <p:spPr>
          <a:xfrm>
            <a:off x="2438400" y="3981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5" name="Oval 1274"/>
          <p:cNvSpPr/>
          <p:nvPr/>
        </p:nvSpPr>
        <p:spPr>
          <a:xfrm>
            <a:off x="3810000" y="4019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6" name="Oval 1275"/>
          <p:cNvSpPr/>
          <p:nvPr/>
        </p:nvSpPr>
        <p:spPr>
          <a:xfrm>
            <a:off x="4038600" y="3981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7" name="Oval 1276"/>
          <p:cNvSpPr/>
          <p:nvPr/>
        </p:nvSpPr>
        <p:spPr>
          <a:xfrm>
            <a:off x="3581400" y="4019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8" name="Oval 1277"/>
          <p:cNvSpPr/>
          <p:nvPr/>
        </p:nvSpPr>
        <p:spPr>
          <a:xfrm>
            <a:off x="3352800" y="3981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9" name="Oval 1278"/>
          <p:cNvSpPr/>
          <p:nvPr/>
        </p:nvSpPr>
        <p:spPr>
          <a:xfrm>
            <a:off x="2895600" y="3981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0" name="Oval 1279"/>
          <p:cNvSpPr/>
          <p:nvPr/>
        </p:nvSpPr>
        <p:spPr>
          <a:xfrm>
            <a:off x="2667000" y="3981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1" name="Oval 1280"/>
          <p:cNvSpPr/>
          <p:nvPr/>
        </p:nvSpPr>
        <p:spPr>
          <a:xfrm>
            <a:off x="2667000" y="4191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2" name="Oval 1281"/>
          <p:cNvSpPr/>
          <p:nvPr/>
        </p:nvSpPr>
        <p:spPr>
          <a:xfrm>
            <a:off x="2871787" y="4171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3" name="Oval 1282"/>
          <p:cNvSpPr/>
          <p:nvPr/>
        </p:nvSpPr>
        <p:spPr>
          <a:xfrm>
            <a:off x="3124200" y="4191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4" name="Oval 1283"/>
          <p:cNvSpPr/>
          <p:nvPr/>
        </p:nvSpPr>
        <p:spPr>
          <a:xfrm>
            <a:off x="3404755" y="4199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5" name="Oval 1284"/>
          <p:cNvSpPr/>
          <p:nvPr/>
        </p:nvSpPr>
        <p:spPr>
          <a:xfrm>
            <a:off x="3657600" y="4210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6" name="Oval 1285"/>
          <p:cNvSpPr/>
          <p:nvPr/>
        </p:nvSpPr>
        <p:spPr>
          <a:xfrm>
            <a:off x="2438400" y="418147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7" name="Oval 1286"/>
          <p:cNvSpPr/>
          <p:nvPr/>
        </p:nvSpPr>
        <p:spPr>
          <a:xfrm>
            <a:off x="3886200" y="4210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8" name="Oval 1287"/>
          <p:cNvSpPr/>
          <p:nvPr/>
        </p:nvSpPr>
        <p:spPr>
          <a:xfrm>
            <a:off x="4114800" y="4210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9" name="Oval 1288"/>
          <p:cNvSpPr/>
          <p:nvPr/>
        </p:nvSpPr>
        <p:spPr>
          <a:xfrm>
            <a:off x="2590800" y="3943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0" name="Oval 1289"/>
          <p:cNvSpPr/>
          <p:nvPr/>
        </p:nvSpPr>
        <p:spPr>
          <a:xfrm>
            <a:off x="2819400" y="3943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1" name="Oval 1290"/>
          <p:cNvSpPr/>
          <p:nvPr/>
        </p:nvSpPr>
        <p:spPr>
          <a:xfrm>
            <a:off x="3024187" y="3943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2" name="Oval 1291"/>
          <p:cNvSpPr/>
          <p:nvPr/>
        </p:nvSpPr>
        <p:spPr>
          <a:xfrm>
            <a:off x="3505200" y="3943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3" name="Oval 1292"/>
          <p:cNvSpPr/>
          <p:nvPr/>
        </p:nvSpPr>
        <p:spPr>
          <a:xfrm>
            <a:off x="3276600" y="3943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4" name="Oval 1293"/>
          <p:cNvSpPr/>
          <p:nvPr/>
        </p:nvSpPr>
        <p:spPr>
          <a:xfrm>
            <a:off x="3733800" y="3981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5" name="Oval 1294"/>
          <p:cNvSpPr/>
          <p:nvPr/>
        </p:nvSpPr>
        <p:spPr>
          <a:xfrm>
            <a:off x="4191000" y="3981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6" name="Oval 1295"/>
          <p:cNvSpPr/>
          <p:nvPr/>
        </p:nvSpPr>
        <p:spPr>
          <a:xfrm>
            <a:off x="3962400" y="3981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7" name="Oval 1296"/>
          <p:cNvSpPr/>
          <p:nvPr/>
        </p:nvSpPr>
        <p:spPr>
          <a:xfrm>
            <a:off x="3276600" y="46395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8" name="Oval 1297"/>
          <p:cNvSpPr/>
          <p:nvPr/>
        </p:nvSpPr>
        <p:spPr>
          <a:xfrm>
            <a:off x="2590800" y="4133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9" name="Oval 1298"/>
          <p:cNvSpPr/>
          <p:nvPr/>
        </p:nvSpPr>
        <p:spPr>
          <a:xfrm>
            <a:off x="3962400" y="4171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0" name="Oval 1299"/>
          <p:cNvSpPr/>
          <p:nvPr/>
        </p:nvSpPr>
        <p:spPr>
          <a:xfrm>
            <a:off x="4191000" y="4133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1" name="Oval 1300"/>
          <p:cNvSpPr/>
          <p:nvPr/>
        </p:nvSpPr>
        <p:spPr>
          <a:xfrm>
            <a:off x="3733800" y="4171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2" name="Oval 1301"/>
          <p:cNvSpPr/>
          <p:nvPr/>
        </p:nvSpPr>
        <p:spPr>
          <a:xfrm>
            <a:off x="3505200" y="4133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3" name="Oval 1302"/>
          <p:cNvSpPr/>
          <p:nvPr/>
        </p:nvSpPr>
        <p:spPr>
          <a:xfrm>
            <a:off x="3314700" y="4076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4" name="Oval 1303"/>
          <p:cNvSpPr/>
          <p:nvPr/>
        </p:nvSpPr>
        <p:spPr>
          <a:xfrm>
            <a:off x="3048000" y="4133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5" name="Oval 1304"/>
          <p:cNvSpPr/>
          <p:nvPr/>
        </p:nvSpPr>
        <p:spPr>
          <a:xfrm>
            <a:off x="2819400" y="4343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6" name="Oval 1305"/>
          <p:cNvSpPr/>
          <p:nvPr/>
        </p:nvSpPr>
        <p:spPr>
          <a:xfrm>
            <a:off x="3124200" y="4419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7" name="Oval 1306"/>
          <p:cNvSpPr/>
          <p:nvPr/>
        </p:nvSpPr>
        <p:spPr>
          <a:xfrm>
            <a:off x="3252787" y="45079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8" name="Oval 1307"/>
          <p:cNvSpPr/>
          <p:nvPr/>
        </p:nvSpPr>
        <p:spPr>
          <a:xfrm>
            <a:off x="3557155" y="4352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9" name="Oval 1308"/>
          <p:cNvSpPr/>
          <p:nvPr/>
        </p:nvSpPr>
        <p:spPr>
          <a:xfrm>
            <a:off x="3810000" y="4362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0" name="Oval 1309"/>
          <p:cNvSpPr/>
          <p:nvPr/>
        </p:nvSpPr>
        <p:spPr>
          <a:xfrm>
            <a:off x="2590800" y="433387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1" name="Oval 1310"/>
          <p:cNvSpPr/>
          <p:nvPr/>
        </p:nvSpPr>
        <p:spPr>
          <a:xfrm>
            <a:off x="4038600" y="4362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2" name="Oval 1311"/>
          <p:cNvSpPr/>
          <p:nvPr/>
        </p:nvSpPr>
        <p:spPr>
          <a:xfrm>
            <a:off x="4267200" y="4362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3" name="Oval 1312"/>
          <p:cNvSpPr/>
          <p:nvPr/>
        </p:nvSpPr>
        <p:spPr>
          <a:xfrm>
            <a:off x="3037609" y="463434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4" name="Oval 1313"/>
          <p:cNvSpPr/>
          <p:nvPr/>
        </p:nvSpPr>
        <p:spPr>
          <a:xfrm>
            <a:off x="3505200" y="3943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5" name="Oval 1314"/>
          <p:cNvSpPr/>
          <p:nvPr/>
        </p:nvSpPr>
        <p:spPr>
          <a:xfrm>
            <a:off x="2757487" y="4457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6" name="Oval 1315"/>
          <p:cNvSpPr/>
          <p:nvPr/>
        </p:nvSpPr>
        <p:spPr>
          <a:xfrm>
            <a:off x="3276600" y="4317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7" name="Oval 1316"/>
          <p:cNvSpPr/>
          <p:nvPr/>
        </p:nvSpPr>
        <p:spPr>
          <a:xfrm>
            <a:off x="3543300" y="459624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8" name="Oval 1317"/>
          <p:cNvSpPr/>
          <p:nvPr/>
        </p:nvSpPr>
        <p:spPr>
          <a:xfrm>
            <a:off x="3879273" y="4591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9" name="Oval 1318"/>
          <p:cNvSpPr/>
          <p:nvPr/>
        </p:nvSpPr>
        <p:spPr>
          <a:xfrm>
            <a:off x="3048000" y="4286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0" name="Oval 1319"/>
          <p:cNvSpPr/>
          <p:nvPr/>
        </p:nvSpPr>
        <p:spPr>
          <a:xfrm>
            <a:off x="4121727" y="455814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1" name="Oval 1320"/>
          <p:cNvSpPr/>
          <p:nvPr/>
        </p:nvSpPr>
        <p:spPr>
          <a:xfrm>
            <a:off x="2971800" y="4495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2" name="Oval 1321"/>
          <p:cNvSpPr/>
          <p:nvPr/>
        </p:nvSpPr>
        <p:spPr>
          <a:xfrm>
            <a:off x="3429000" y="4495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3" name="Oval 1322"/>
          <p:cNvSpPr/>
          <p:nvPr/>
        </p:nvSpPr>
        <p:spPr>
          <a:xfrm>
            <a:off x="3709555" y="4504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4" name="Oval 1323"/>
          <p:cNvSpPr/>
          <p:nvPr/>
        </p:nvSpPr>
        <p:spPr>
          <a:xfrm>
            <a:off x="3962400" y="4514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5" name="Oval 1324"/>
          <p:cNvSpPr/>
          <p:nvPr/>
        </p:nvSpPr>
        <p:spPr>
          <a:xfrm>
            <a:off x="4312228" y="3965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6" name="Oval 1325"/>
          <p:cNvSpPr/>
          <p:nvPr/>
        </p:nvSpPr>
        <p:spPr>
          <a:xfrm>
            <a:off x="4540828" y="3965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7" name="Oval 1326"/>
          <p:cNvSpPr/>
          <p:nvPr/>
        </p:nvSpPr>
        <p:spPr>
          <a:xfrm>
            <a:off x="4745615" y="3965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8" name="Oval 1327"/>
          <p:cNvSpPr/>
          <p:nvPr/>
        </p:nvSpPr>
        <p:spPr>
          <a:xfrm>
            <a:off x="5226628" y="3965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9" name="Oval 1328"/>
          <p:cNvSpPr/>
          <p:nvPr/>
        </p:nvSpPr>
        <p:spPr>
          <a:xfrm>
            <a:off x="4998028" y="3965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0" name="Oval 1329"/>
          <p:cNvSpPr/>
          <p:nvPr/>
        </p:nvSpPr>
        <p:spPr>
          <a:xfrm>
            <a:off x="5455228" y="4003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1" name="Oval 1330"/>
          <p:cNvSpPr/>
          <p:nvPr/>
        </p:nvSpPr>
        <p:spPr>
          <a:xfrm>
            <a:off x="5912428" y="4003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2" name="Oval 1331"/>
          <p:cNvSpPr/>
          <p:nvPr/>
        </p:nvSpPr>
        <p:spPr>
          <a:xfrm>
            <a:off x="5683828" y="4003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3" name="Oval 1332"/>
          <p:cNvSpPr/>
          <p:nvPr/>
        </p:nvSpPr>
        <p:spPr>
          <a:xfrm>
            <a:off x="4998028" y="4156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4" name="Oval 1333"/>
          <p:cNvSpPr/>
          <p:nvPr/>
        </p:nvSpPr>
        <p:spPr>
          <a:xfrm>
            <a:off x="4312228" y="4156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5" name="Oval 1334"/>
          <p:cNvSpPr/>
          <p:nvPr/>
        </p:nvSpPr>
        <p:spPr>
          <a:xfrm>
            <a:off x="5683828" y="4194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6" name="Oval 1335"/>
          <p:cNvSpPr/>
          <p:nvPr/>
        </p:nvSpPr>
        <p:spPr>
          <a:xfrm>
            <a:off x="5912428" y="4156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7" name="Oval 1336"/>
          <p:cNvSpPr/>
          <p:nvPr/>
        </p:nvSpPr>
        <p:spPr>
          <a:xfrm>
            <a:off x="5455228" y="4194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8" name="Oval 1337"/>
          <p:cNvSpPr/>
          <p:nvPr/>
        </p:nvSpPr>
        <p:spPr>
          <a:xfrm>
            <a:off x="5226628" y="4156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9" name="Oval 1338"/>
          <p:cNvSpPr/>
          <p:nvPr/>
        </p:nvSpPr>
        <p:spPr>
          <a:xfrm>
            <a:off x="4769428" y="4156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0" name="Oval 1339"/>
          <p:cNvSpPr/>
          <p:nvPr/>
        </p:nvSpPr>
        <p:spPr>
          <a:xfrm>
            <a:off x="4540828" y="4156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1" name="Oval 1340"/>
          <p:cNvSpPr/>
          <p:nvPr/>
        </p:nvSpPr>
        <p:spPr>
          <a:xfrm>
            <a:off x="4540828" y="4365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2" name="Oval 1341"/>
          <p:cNvSpPr/>
          <p:nvPr/>
        </p:nvSpPr>
        <p:spPr>
          <a:xfrm>
            <a:off x="4745615" y="4346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3" name="Oval 1342"/>
          <p:cNvSpPr/>
          <p:nvPr/>
        </p:nvSpPr>
        <p:spPr>
          <a:xfrm>
            <a:off x="4998028" y="4365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4" name="Oval 1343"/>
          <p:cNvSpPr/>
          <p:nvPr/>
        </p:nvSpPr>
        <p:spPr>
          <a:xfrm>
            <a:off x="5278583" y="43745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5" name="Oval 1344"/>
          <p:cNvSpPr/>
          <p:nvPr/>
        </p:nvSpPr>
        <p:spPr>
          <a:xfrm>
            <a:off x="5531428" y="4384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6" name="Oval 1345"/>
          <p:cNvSpPr/>
          <p:nvPr/>
        </p:nvSpPr>
        <p:spPr>
          <a:xfrm>
            <a:off x="4312228" y="435638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7" name="Oval 1346"/>
          <p:cNvSpPr/>
          <p:nvPr/>
        </p:nvSpPr>
        <p:spPr>
          <a:xfrm>
            <a:off x="5760028" y="4384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8" name="Oval 1347"/>
          <p:cNvSpPr/>
          <p:nvPr/>
        </p:nvSpPr>
        <p:spPr>
          <a:xfrm>
            <a:off x="5988628" y="4384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9" name="Oval 1348"/>
          <p:cNvSpPr/>
          <p:nvPr/>
        </p:nvSpPr>
        <p:spPr>
          <a:xfrm>
            <a:off x="4464628" y="41182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0" name="Oval 1349"/>
          <p:cNvSpPr/>
          <p:nvPr/>
        </p:nvSpPr>
        <p:spPr>
          <a:xfrm>
            <a:off x="4693228" y="41182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1" name="Oval 1350"/>
          <p:cNvSpPr/>
          <p:nvPr/>
        </p:nvSpPr>
        <p:spPr>
          <a:xfrm>
            <a:off x="4898015" y="41182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2" name="Oval 1351"/>
          <p:cNvSpPr/>
          <p:nvPr/>
        </p:nvSpPr>
        <p:spPr>
          <a:xfrm>
            <a:off x="5379028" y="41182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3" name="Oval 1352"/>
          <p:cNvSpPr/>
          <p:nvPr/>
        </p:nvSpPr>
        <p:spPr>
          <a:xfrm>
            <a:off x="5150428" y="41182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4" name="Oval 1353"/>
          <p:cNvSpPr/>
          <p:nvPr/>
        </p:nvSpPr>
        <p:spPr>
          <a:xfrm>
            <a:off x="5607628" y="4156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5" name="Oval 1354"/>
          <p:cNvSpPr/>
          <p:nvPr/>
        </p:nvSpPr>
        <p:spPr>
          <a:xfrm>
            <a:off x="6064828" y="4156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6" name="Oval 1355"/>
          <p:cNvSpPr/>
          <p:nvPr/>
        </p:nvSpPr>
        <p:spPr>
          <a:xfrm>
            <a:off x="5836228" y="4156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7" name="Oval 1356"/>
          <p:cNvSpPr/>
          <p:nvPr/>
        </p:nvSpPr>
        <p:spPr>
          <a:xfrm>
            <a:off x="5150428" y="48144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8" name="Oval 1357"/>
          <p:cNvSpPr/>
          <p:nvPr/>
        </p:nvSpPr>
        <p:spPr>
          <a:xfrm>
            <a:off x="4464628" y="43087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9" name="Oval 1358"/>
          <p:cNvSpPr/>
          <p:nvPr/>
        </p:nvSpPr>
        <p:spPr>
          <a:xfrm>
            <a:off x="5836228" y="4346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0" name="Oval 1359"/>
          <p:cNvSpPr/>
          <p:nvPr/>
        </p:nvSpPr>
        <p:spPr>
          <a:xfrm>
            <a:off x="6064828" y="43087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1" name="Oval 1360"/>
          <p:cNvSpPr/>
          <p:nvPr/>
        </p:nvSpPr>
        <p:spPr>
          <a:xfrm>
            <a:off x="5607628" y="4346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2" name="Oval 1361"/>
          <p:cNvSpPr/>
          <p:nvPr/>
        </p:nvSpPr>
        <p:spPr>
          <a:xfrm>
            <a:off x="5379028" y="43087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3" name="Oval 1362"/>
          <p:cNvSpPr/>
          <p:nvPr/>
        </p:nvSpPr>
        <p:spPr>
          <a:xfrm>
            <a:off x="5188528" y="4251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4" name="Oval 1363"/>
          <p:cNvSpPr/>
          <p:nvPr/>
        </p:nvSpPr>
        <p:spPr>
          <a:xfrm>
            <a:off x="4921828" y="43087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5" name="Oval 1364"/>
          <p:cNvSpPr/>
          <p:nvPr/>
        </p:nvSpPr>
        <p:spPr>
          <a:xfrm>
            <a:off x="4693228" y="4518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6" name="Oval 1365"/>
          <p:cNvSpPr/>
          <p:nvPr/>
        </p:nvSpPr>
        <p:spPr>
          <a:xfrm>
            <a:off x="4998028" y="4594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7" name="Oval 1366"/>
          <p:cNvSpPr/>
          <p:nvPr/>
        </p:nvSpPr>
        <p:spPr>
          <a:xfrm>
            <a:off x="5126615" y="468283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8" name="Oval 1367"/>
          <p:cNvSpPr/>
          <p:nvPr/>
        </p:nvSpPr>
        <p:spPr>
          <a:xfrm>
            <a:off x="5430983" y="45269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9" name="Oval 1368"/>
          <p:cNvSpPr/>
          <p:nvPr/>
        </p:nvSpPr>
        <p:spPr>
          <a:xfrm>
            <a:off x="5683828" y="4537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0" name="Oval 1369"/>
          <p:cNvSpPr/>
          <p:nvPr/>
        </p:nvSpPr>
        <p:spPr>
          <a:xfrm>
            <a:off x="4464628" y="450878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1" name="Oval 1370"/>
          <p:cNvSpPr/>
          <p:nvPr/>
        </p:nvSpPr>
        <p:spPr>
          <a:xfrm>
            <a:off x="5912428" y="4537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2" name="Oval 1371"/>
          <p:cNvSpPr/>
          <p:nvPr/>
        </p:nvSpPr>
        <p:spPr>
          <a:xfrm>
            <a:off x="6141028" y="4537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3" name="Oval 1372"/>
          <p:cNvSpPr/>
          <p:nvPr/>
        </p:nvSpPr>
        <p:spPr>
          <a:xfrm>
            <a:off x="4911437" y="4809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4" name="Oval 1373"/>
          <p:cNvSpPr/>
          <p:nvPr/>
        </p:nvSpPr>
        <p:spPr>
          <a:xfrm>
            <a:off x="5379028" y="41182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5" name="Oval 1374"/>
          <p:cNvSpPr/>
          <p:nvPr/>
        </p:nvSpPr>
        <p:spPr>
          <a:xfrm>
            <a:off x="4631315" y="4632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6" name="Oval 1375"/>
          <p:cNvSpPr/>
          <p:nvPr/>
        </p:nvSpPr>
        <p:spPr>
          <a:xfrm>
            <a:off x="5150428" y="449233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7" name="Oval 1376"/>
          <p:cNvSpPr/>
          <p:nvPr/>
        </p:nvSpPr>
        <p:spPr>
          <a:xfrm>
            <a:off x="5417128" y="4771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8" name="Oval 1377"/>
          <p:cNvSpPr/>
          <p:nvPr/>
        </p:nvSpPr>
        <p:spPr>
          <a:xfrm>
            <a:off x="5753101" y="4765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9" name="Oval 1378"/>
          <p:cNvSpPr/>
          <p:nvPr/>
        </p:nvSpPr>
        <p:spPr>
          <a:xfrm>
            <a:off x="4921828" y="4461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0" name="Oval 1379"/>
          <p:cNvSpPr/>
          <p:nvPr/>
        </p:nvSpPr>
        <p:spPr>
          <a:xfrm>
            <a:off x="5995555" y="4733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1" name="Oval 1380"/>
          <p:cNvSpPr/>
          <p:nvPr/>
        </p:nvSpPr>
        <p:spPr>
          <a:xfrm>
            <a:off x="4845628" y="4670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2" name="Oval 1381"/>
          <p:cNvSpPr/>
          <p:nvPr/>
        </p:nvSpPr>
        <p:spPr>
          <a:xfrm>
            <a:off x="5302828" y="4670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3" name="Oval 1382"/>
          <p:cNvSpPr/>
          <p:nvPr/>
        </p:nvSpPr>
        <p:spPr>
          <a:xfrm>
            <a:off x="5583383" y="46793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4" name="Oval 1383"/>
          <p:cNvSpPr/>
          <p:nvPr/>
        </p:nvSpPr>
        <p:spPr>
          <a:xfrm>
            <a:off x="5836228" y="46897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5" name="Oval 1384"/>
          <p:cNvSpPr/>
          <p:nvPr/>
        </p:nvSpPr>
        <p:spPr>
          <a:xfrm>
            <a:off x="4700155" y="3094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6" name="Oval 1385"/>
          <p:cNvSpPr/>
          <p:nvPr/>
        </p:nvSpPr>
        <p:spPr>
          <a:xfrm>
            <a:off x="4928755" y="3094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7" name="Oval 1386"/>
          <p:cNvSpPr/>
          <p:nvPr/>
        </p:nvSpPr>
        <p:spPr>
          <a:xfrm>
            <a:off x="5133542" y="3094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8" name="Oval 1387"/>
          <p:cNvSpPr/>
          <p:nvPr/>
        </p:nvSpPr>
        <p:spPr>
          <a:xfrm>
            <a:off x="5614555" y="3094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9" name="Oval 1388"/>
          <p:cNvSpPr/>
          <p:nvPr/>
        </p:nvSpPr>
        <p:spPr>
          <a:xfrm>
            <a:off x="5385955" y="3094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0" name="Oval 1389"/>
          <p:cNvSpPr/>
          <p:nvPr/>
        </p:nvSpPr>
        <p:spPr>
          <a:xfrm>
            <a:off x="5843155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1" name="Oval 1390"/>
          <p:cNvSpPr/>
          <p:nvPr/>
        </p:nvSpPr>
        <p:spPr>
          <a:xfrm>
            <a:off x="6300355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2" name="Oval 1391"/>
          <p:cNvSpPr/>
          <p:nvPr/>
        </p:nvSpPr>
        <p:spPr>
          <a:xfrm>
            <a:off x="6071755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3" name="Oval 1392"/>
          <p:cNvSpPr/>
          <p:nvPr/>
        </p:nvSpPr>
        <p:spPr>
          <a:xfrm>
            <a:off x="53859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4" name="Oval 1393"/>
          <p:cNvSpPr/>
          <p:nvPr/>
        </p:nvSpPr>
        <p:spPr>
          <a:xfrm>
            <a:off x="47001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5" name="Oval 1394"/>
          <p:cNvSpPr/>
          <p:nvPr/>
        </p:nvSpPr>
        <p:spPr>
          <a:xfrm>
            <a:off x="60717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6" name="Oval 1395"/>
          <p:cNvSpPr/>
          <p:nvPr/>
        </p:nvSpPr>
        <p:spPr>
          <a:xfrm>
            <a:off x="63003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7" name="Oval 1396"/>
          <p:cNvSpPr/>
          <p:nvPr/>
        </p:nvSpPr>
        <p:spPr>
          <a:xfrm>
            <a:off x="58431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8" name="Oval 1397"/>
          <p:cNvSpPr/>
          <p:nvPr/>
        </p:nvSpPr>
        <p:spPr>
          <a:xfrm>
            <a:off x="56145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9" name="Oval 1398"/>
          <p:cNvSpPr/>
          <p:nvPr/>
        </p:nvSpPr>
        <p:spPr>
          <a:xfrm>
            <a:off x="51573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0" name="Oval 1399"/>
          <p:cNvSpPr/>
          <p:nvPr/>
        </p:nvSpPr>
        <p:spPr>
          <a:xfrm>
            <a:off x="49287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1" name="Oval 1400"/>
          <p:cNvSpPr/>
          <p:nvPr/>
        </p:nvSpPr>
        <p:spPr>
          <a:xfrm>
            <a:off x="4928755" y="3494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2" name="Oval 1401"/>
          <p:cNvSpPr/>
          <p:nvPr/>
        </p:nvSpPr>
        <p:spPr>
          <a:xfrm>
            <a:off x="5133542" y="3475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3" name="Oval 1402"/>
          <p:cNvSpPr/>
          <p:nvPr/>
        </p:nvSpPr>
        <p:spPr>
          <a:xfrm>
            <a:off x="5385955" y="3494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4" name="Oval 1403"/>
          <p:cNvSpPr/>
          <p:nvPr/>
        </p:nvSpPr>
        <p:spPr>
          <a:xfrm>
            <a:off x="5666510" y="35034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5" name="Oval 1404"/>
          <p:cNvSpPr/>
          <p:nvPr/>
        </p:nvSpPr>
        <p:spPr>
          <a:xfrm>
            <a:off x="5919355" y="3513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6" name="Oval 1405"/>
          <p:cNvSpPr/>
          <p:nvPr/>
        </p:nvSpPr>
        <p:spPr>
          <a:xfrm>
            <a:off x="4700155" y="34852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7" name="Oval 1406"/>
          <p:cNvSpPr/>
          <p:nvPr/>
        </p:nvSpPr>
        <p:spPr>
          <a:xfrm>
            <a:off x="6147955" y="3513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8" name="Oval 1407"/>
          <p:cNvSpPr/>
          <p:nvPr/>
        </p:nvSpPr>
        <p:spPr>
          <a:xfrm>
            <a:off x="6376555" y="3513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9" name="Oval 1408"/>
          <p:cNvSpPr/>
          <p:nvPr/>
        </p:nvSpPr>
        <p:spPr>
          <a:xfrm>
            <a:off x="4852555" y="3247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0" name="Oval 1409"/>
          <p:cNvSpPr/>
          <p:nvPr/>
        </p:nvSpPr>
        <p:spPr>
          <a:xfrm>
            <a:off x="5081155" y="3247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1" name="Oval 1410"/>
          <p:cNvSpPr/>
          <p:nvPr/>
        </p:nvSpPr>
        <p:spPr>
          <a:xfrm>
            <a:off x="5285942" y="3247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2" name="Oval 1411"/>
          <p:cNvSpPr/>
          <p:nvPr/>
        </p:nvSpPr>
        <p:spPr>
          <a:xfrm>
            <a:off x="5766955" y="3247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3" name="Oval 1412"/>
          <p:cNvSpPr/>
          <p:nvPr/>
        </p:nvSpPr>
        <p:spPr>
          <a:xfrm>
            <a:off x="5538355" y="3247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4" name="Oval 1413"/>
          <p:cNvSpPr/>
          <p:nvPr/>
        </p:nvSpPr>
        <p:spPr>
          <a:xfrm>
            <a:off x="59955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5" name="Oval 1414"/>
          <p:cNvSpPr/>
          <p:nvPr/>
        </p:nvSpPr>
        <p:spPr>
          <a:xfrm>
            <a:off x="64527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6" name="Oval 1415"/>
          <p:cNvSpPr/>
          <p:nvPr/>
        </p:nvSpPr>
        <p:spPr>
          <a:xfrm>
            <a:off x="62241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7" name="Oval 1416"/>
          <p:cNvSpPr/>
          <p:nvPr/>
        </p:nvSpPr>
        <p:spPr>
          <a:xfrm>
            <a:off x="5538355" y="3943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8" name="Oval 1417"/>
          <p:cNvSpPr/>
          <p:nvPr/>
        </p:nvSpPr>
        <p:spPr>
          <a:xfrm>
            <a:off x="4852555" y="3437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9" name="Oval 1418"/>
          <p:cNvSpPr/>
          <p:nvPr/>
        </p:nvSpPr>
        <p:spPr>
          <a:xfrm>
            <a:off x="6224155" y="3475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0" name="Oval 1419"/>
          <p:cNvSpPr/>
          <p:nvPr/>
        </p:nvSpPr>
        <p:spPr>
          <a:xfrm>
            <a:off x="6452755" y="3437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1" name="Oval 1420"/>
          <p:cNvSpPr/>
          <p:nvPr/>
        </p:nvSpPr>
        <p:spPr>
          <a:xfrm>
            <a:off x="5995555" y="3475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2" name="Oval 1421"/>
          <p:cNvSpPr/>
          <p:nvPr/>
        </p:nvSpPr>
        <p:spPr>
          <a:xfrm>
            <a:off x="5766955" y="3437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3" name="Oval 1422"/>
          <p:cNvSpPr/>
          <p:nvPr/>
        </p:nvSpPr>
        <p:spPr>
          <a:xfrm>
            <a:off x="5576455" y="3380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4" name="Oval 1423"/>
          <p:cNvSpPr/>
          <p:nvPr/>
        </p:nvSpPr>
        <p:spPr>
          <a:xfrm>
            <a:off x="5309755" y="3437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5" name="Oval 1424"/>
          <p:cNvSpPr/>
          <p:nvPr/>
        </p:nvSpPr>
        <p:spPr>
          <a:xfrm>
            <a:off x="5081155" y="3647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6" name="Oval 1425"/>
          <p:cNvSpPr/>
          <p:nvPr/>
        </p:nvSpPr>
        <p:spPr>
          <a:xfrm>
            <a:off x="5385955" y="3723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7" name="Oval 1426"/>
          <p:cNvSpPr/>
          <p:nvPr/>
        </p:nvSpPr>
        <p:spPr>
          <a:xfrm>
            <a:off x="5514542" y="38117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8" name="Oval 1427"/>
          <p:cNvSpPr/>
          <p:nvPr/>
        </p:nvSpPr>
        <p:spPr>
          <a:xfrm>
            <a:off x="5818910" y="3655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9" name="Oval 1428"/>
          <p:cNvSpPr/>
          <p:nvPr/>
        </p:nvSpPr>
        <p:spPr>
          <a:xfrm>
            <a:off x="6071755" y="3666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0" name="Oval 1429"/>
          <p:cNvSpPr/>
          <p:nvPr/>
        </p:nvSpPr>
        <p:spPr>
          <a:xfrm>
            <a:off x="4852555" y="36376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1" name="Oval 1430"/>
          <p:cNvSpPr/>
          <p:nvPr/>
        </p:nvSpPr>
        <p:spPr>
          <a:xfrm>
            <a:off x="6300355" y="3666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2" name="Oval 1431"/>
          <p:cNvSpPr/>
          <p:nvPr/>
        </p:nvSpPr>
        <p:spPr>
          <a:xfrm>
            <a:off x="6528955" y="3666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3" name="Oval 1432"/>
          <p:cNvSpPr/>
          <p:nvPr/>
        </p:nvSpPr>
        <p:spPr>
          <a:xfrm>
            <a:off x="5299364" y="39381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4" name="Oval 1433"/>
          <p:cNvSpPr/>
          <p:nvPr/>
        </p:nvSpPr>
        <p:spPr>
          <a:xfrm>
            <a:off x="5766955" y="3247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5" name="Oval 1434"/>
          <p:cNvSpPr/>
          <p:nvPr/>
        </p:nvSpPr>
        <p:spPr>
          <a:xfrm>
            <a:off x="5019242" y="3761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6" name="Oval 1435"/>
          <p:cNvSpPr/>
          <p:nvPr/>
        </p:nvSpPr>
        <p:spPr>
          <a:xfrm>
            <a:off x="5538355" y="36212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7" name="Oval 1436"/>
          <p:cNvSpPr/>
          <p:nvPr/>
        </p:nvSpPr>
        <p:spPr>
          <a:xfrm>
            <a:off x="5805055" y="39000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8" name="Oval 1437"/>
          <p:cNvSpPr/>
          <p:nvPr/>
        </p:nvSpPr>
        <p:spPr>
          <a:xfrm>
            <a:off x="6141028" y="3894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9" name="Oval 1438"/>
          <p:cNvSpPr/>
          <p:nvPr/>
        </p:nvSpPr>
        <p:spPr>
          <a:xfrm>
            <a:off x="5309755" y="3590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0" name="Oval 1439"/>
          <p:cNvSpPr/>
          <p:nvPr/>
        </p:nvSpPr>
        <p:spPr>
          <a:xfrm>
            <a:off x="6383482" y="38619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1" name="Oval 1440"/>
          <p:cNvSpPr/>
          <p:nvPr/>
        </p:nvSpPr>
        <p:spPr>
          <a:xfrm>
            <a:off x="5233555" y="3799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2" name="Oval 1441"/>
          <p:cNvSpPr/>
          <p:nvPr/>
        </p:nvSpPr>
        <p:spPr>
          <a:xfrm>
            <a:off x="5690755" y="3799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3" name="Oval 1442"/>
          <p:cNvSpPr/>
          <p:nvPr/>
        </p:nvSpPr>
        <p:spPr>
          <a:xfrm>
            <a:off x="5971310" y="38082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4" name="Oval 1443"/>
          <p:cNvSpPr/>
          <p:nvPr/>
        </p:nvSpPr>
        <p:spPr>
          <a:xfrm>
            <a:off x="6224155" y="3818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5" name="Oval 1444"/>
          <p:cNvSpPr/>
          <p:nvPr/>
        </p:nvSpPr>
        <p:spPr>
          <a:xfrm>
            <a:off x="6064828" y="4042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6" name="Oval 1445"/>
          <p:cNvSpPr/>
          <p:nvPr/>
        </p:nvSpPr>
        <p:spPr>
          <a:xfrm>
            <a:off x="6293428" y="4042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7" name="Oval 1446"/>
          <p:cNvSpPr/>
          <p:nvPr/>
        </p:nvSpPr>
        <p:spPr>
          <a:xfrm>
            <a:off x="6498215" y="4042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8" name="Oval 1447"/>
          <p:cNvSpPr/>
          <p:nvPr/>
        </p:nvSpPr>
        <p:spPr>
          <a:xfrm>
            <a:off x="6979228" y="4042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9" name="Oval 1448"/>
          <p:cNvSpPr/>
          <p:nvPr/>
        </p:nvSpPr>
        <p:spPr>
          <a:xfrm>
            <a:off x="6750628" y="4042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0" name="Oval 1449"/>
          <p:cNvSpPr/>
          <p:nvPr/>
        </p:nvSpPr>
        <p:spPr>
          <a:xfrm>
            <a:off x="7207828" y="4080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1" name="Oval 1450"/>
          <p:cNvSpPr/>
          <p:nvPr/>
        </p:nvSpPr>
        <p:spPr>
          <a:xfrm>
            <a:off x="7665028" y="4080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2" name="Oval 1451"/>
          <p:cNvSpPr/>
          <p:nvPr/>
        </p:nvSpPr>
        <p:spPr>
          <a:xfrm>
            <a:off x="7436428" y="4080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3" name="Oval 1452"/>
          <p:cNvSpPr/>
          <p:nvPr/>
        </p:nvSpPr>
        <p:spPr>
          <a:xfrm>
            <a:off x="6750628" y="4232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4" name="Oval 1453"/>
          <p:cNvSpPr/>
          <p:nvPr/>
        </p:nvSpPr>
        <p:spPr>
          <a:xfrm>
            <a:off x="6064828" y="4232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5" name="Oval 1454"/>
          <p:cNvSpPr/>
          <p:nvPr/>
        </p:nvSpPr>
        <p:spPr>
          <a:xfrm>
            <a:off x="7436428" y="42706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6" name="Oval 1455"/>
          <p:cNvSpPr/>
          <p:nvPr/>
        </p:nvSpPr>
        <p:spPr>
          <a:xfrm>
            <a:off x="7665028" y="4232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7" name="Oval 1456"/>
          <p:cNvSpPr/>
          <p:nvPr/>
        </p:nvSpPr>
        <p:spPr>
          <a:xfrm>
            <a:off x="7207828" y="42706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8" name="Oval 1457"/>
          <p:cNvSpPr/>
          <p:nvPr/>
        </p:nvSpPr>
        <p:spPr>
          <a:xfrm>
            <a:off x="6979228" y="4232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9" name="Oval 1458"/>
          <p:cNvSpPr/>
          <p:nvPr/>
        </p:nvSpPr>
        <p:spPr>
          <a:xfrm>
            <a:off x="6522028" y="4232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0" name="Oval 1459"/>
          <p:cNvSpPr/>
          <p:nvPr/>
        </p:nvSpPr>
        <p:spPr>
          <a:xfrm>
            <a:off x="6293428" y="4232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1" name="Oval 1460"/>
          <p:cNvSpPr/>
          <p:nvPr/>
        </p:nvSpPr>
        <p:spPr>
          <a:xfrm>
            <a:off x="6293428" y="4442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2" name="Oval 1461"/>
          <p:cNvSpPr/>
          <p:nvPr/>
        </p:nvSpPr>
        <p:spPr>
          <a:xfrm>
            <a:off x="6498215" y="4423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3" name="Oval 1462"/>
          <p:cNvSpPr/>
          <p:nvPr/>
        </p:nvSpPr>
        <p:spPr>
          <a:xfrm>
            <a:off x="6750628" y="4442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4" name="Oval 1463"/>
          <p:cNvSpPr/>
          <p:nvPr/>
        </p:nvSpPr>
        <p:spPr>
          <a:xfrm>
            <a:off x="7031183" y="44507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5" name="Oval 1464"/>
          <p:cNvSpPr/>
          <p:nvPr/>
        </p:nvSpPr>
        <p:spPr>
          <a:xfrm>
            <a:off x="7284028" y="4461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6" name="Oval 1465"/>
          <p:cNvSpPr/>
          <p:nvPr/>
        </p:nvSpPr>
        <p:spPr>
          <a:xfrm>
            <a:off x="6064828" y="443258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7" name="Oval 1466"/>
          <p:cNvSpPr/>
          <p:nvPr/>
        </p:nvSpPr>
        <p:spPr>
          <a:xfrm>
            <a:off x="7512628" y="4461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8" name="Oval 1467"/>
          <p:cNvSpPr/>
          <p:nvPr/>
        </p:nvSpPr>
        <p:spPr>
          <a:xfrm>
            <a:off x="7741228" y="4461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9" name="Oval 1468"/>
          <p:cNvSpPr/>
          <p:nvPr/>
        </p:nvSpPr>
        <p:spPr>
          <a:xfrm>
            <a:off x="6217228" y="4194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0" name="Oval 1469"/>
          <p:cNvSpPr/>
          <p:nvPr/>
        </p:nvSpPr>
        <p:spPr>
          <a:xfrm>
            <a:off x="6445828" y="4194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1" name="Oval 1470"/>
          <p:cNvSpPr/>
          <p:nvPr/>
        </p:nvSpPr>
        <p:spPr>
          <a:xfrm>
            <a:off x="6650615" y="4194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2" name="Oval 1471"/>
          <p:cNvSpPr/>
          <p:nvPr/>
        </p:nvSpPr>
        <p:spPr>
          <a:xfrm>
            <a:off x="7131628" y="4194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3" name="Oval 1472"/>
          <p:cNvSpPr/>
          <p:nvPr/>
        </p:nvSpPr>
        <p:spPr>
          <a:xfrm>
            <a:off x="6903028" y="4194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4" name="Oval 1473"/>
          <p:cNvSpPr/>
          <p:nvPr/>
        </p:nvSpPr>
        <p:spPr>
          <a:xfrm>
            <a:off x="7360228" y="4232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5" name="Oval 1474"/>
          <p:cNvSpPr/>
          <p:nvPr/>
        </p:nvSpPr>
        <p:spPr>
          <a:xfrm>
            <a:off x="7817428" y="4232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6" name="Oval 1475"/>
          <p:cNvSpPr/>
          <p:nvPr/>
        </p:nvSpPr>
        <p:spPr>
          <a:xfrm>
            <a:off x="7588828" y="4232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7" name="Oval 1476"/>
          <p:cNvSpPr/>
          <p:nvPr/>
        </p:nvSpPr>
        <p:spPr>
          <a:xfrm>
            <a:off x="6903028" y="48906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8" name="Oval 1477"/>
          <p:cNvSpPr/>
          <p:nvPr/>
        </p:nvSpPr>
        <p:spPr>
          <a:xfrm>
            <a:off x="6217228" y="4384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9" name="Oval 1478"/>
          <p:cNvSpPr/>
          <p:nvPr/>
        </p:nvSpPr>
        <p:spPr>
          <a:xfrm>
            <a:off x="7588828" y="4423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0" name="Oval 1479"/>
          <p:cNvSpPr/>
          <p:nvPr/>
        </p:nvSpPr>
        <p:spPr>
          <a:xfrm>
            <a:off x="7817428" y="4384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1" name="Oval 1480"/>
          <p:cNvSpPr/>
          <p:nvPr/>
        </p:nvSpPr>
        <p:spPr>
          <a:xfrm>
            <a:off x="7360228" y="4423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2" name="Oval 1481"/>
          <p:cNvSpPr/>
          <p:nvPr/>
        </p:nvSpPr>
        <p:spPr>
          <a:xfrm>
            <a:off x="7131628" y="4384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3" name="Oval 1482"/>
          <p:cNvSpPr/>
          <p:nvPr/>
        </p:nvSpPr>
        <p:spPr>
          <a:xfrm>
            <a:off x="6941128" y="4327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4" name="Oval 1483"/>
          <p:cNvSpPr/>
          <p:nvPr/>
        </p:nvSpPr>
        <p:spPr>
          <a:xfrm>
            <a:off x="6674428" y="4384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5" name="Oval 1484"/>
          <p:cNvSpPr/>
          <p:nvPr/>
        </p:nvSpPr>
        <p:spPr>
          <a:xfrm>
            <a:off x="6445828" y="4594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6" name="Oval 1485"/>
          <p:cNvSpPr/>
          <p:nvPr/>
        </p:nvSpPr>
        <p:spPr>
          <a:xfrm>
            <a:off x="6750628" y="4670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7" name="Oval 1486"/>
          <p:cNvSpPr/>
          <p:nvPr/>
        </p:nvSpPr>
        <p:spPr>
          <a:xfrm>
            <a:off x="6879215" y="475903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8" name="Oval 1487"/>
          <p:cNvSpPr/>
          <p:nvPr/>
        </p:nvSpPr>
        <p:spPr>
          <a:xfrm>
            <a:off x="7183583" y="46031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9" name="Oval 1488"/>
          <p:cNvSpPr/>
          <p:nvPr/>
        </p:nvSpPr>
        <p:spPr>
          <a:xfrm>
            <a:off x="7436428" y="4613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0" name="Oval 1489"/>
          <p:cNvSpPr/>
          <p:nvPr/>
        </p:nvSpPr>
        <p:spPr>
          <a:xfrm>
            <a:off x="6217228" y="458498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1" name="Oval 1490"/>
          <p:cNvSpPr/>
          <p:nvPr/>
        </p:nvSpPr>
        <p:spPr>
          <a:xfrm>
            <a:off x="7665028" y="4613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2" name="Oval 1491"/>
          <p:cNvSpPr/>
          <p:nvPr/>
        </p:nvSpPr>
        <p:spPr>
          <a:xfrm>
            <a:off x="7893628" y="4613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3" name="Oval 1492"/>
          <p:cNvSpPr/>
          <p:nvPr/>
        </p:nvSpPr>
        <p:spPr>
          <a:xfrm>
            <a:off x="6664037" y="4885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4" name="Oval 1493"/>
          <p:cNvSpPr/>
          <p:nvPr/>
        </p:nvSpPr>
        <p:spPr>
          <a:xfrm>
            <a:off x="7131628" y="4194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5" name="Oval 1494"/>
          <p:cNvSpPr/>
          <p:nvPr/>
        </p:nvSpPr>
        <p:spPr>
          <a:xfrm>
            <a:off x="6383915" y="4708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6" name="Oval 1495"/>
          <p:cNvSpPr/>
          <p:nvPr/>
        </p:nvSpPr>
        <p:spPr>
          <a:xfrm>
            <a:off x="6903028" y="456853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7" name="Oval 1496"/>
          <p:cNvSpPr/>
          <p:nvPr/>
        </p:nvSpPr>
        <p:spPr>
          <a:xfrm>
            <a:off x="7169728" y="4847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8" name="Oval 1497"/>
          <p:cNvSpPr/>
          <p:nvPr/>
        </p:nvSpPr>
        <p:spPr>
          <a:xfrm>
            <a:off x="7505701" y="4842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9" name="Oval 1498"/>
          <p:cNvSpPr/>
          <p:nvPr/>
        </p:nvSpPr>
        <p:spPr>
          <a:xfrm>
            <a:off x="6674428" y="4537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0" name="Oval 1499"/>
          <p:cNvSpPr/>
          <p:nvPr/>
        </p:nvSpPr>
        <p:spPr>
          <a:xfrm>
            <a:off x="7748155" y="4809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1" name="Oval 1500"/>
          <p:cNvSpPr/>
          <p:nvPr/>
        </p:nvSpPr>
        <p:spPr>
          <a:xfrm>
            <a:off x="6598228" y="4746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2" name="Oval 1501"/>
          <p:cNvSpPr/>
          <p:nvPr/>
        </p:nvSpPr>
        <p:spPr>
          <a:xfrm>
            <a:off x="7055428" y="4746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3" name="Oval 1502"/>
          <p:cNvSpPr/>
          <p:nvPr/>
        </p:nvSpPr>
        <p:spPr>
          <a:xfrm>
            <a:off x="7335983" y="47555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4" name="Oval 1503"/>
          <p:cNvSpPr/>
          <p:nvPr/>
        </p:nvSpPr>
        <p:spPr>
          <a:xfrm>
            <a:off x="7588828" y="4765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5" name="Oval 1504"/>
          <p:cNvSpPr/>
          <p:nvPr/>
        </p:nvSpPr>
        <p:spPr>
          <a:xfrm>
            <a:off x="6452755" y="3247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6" name="Oval 1505"/>
          <p:cNvSpPr/>
          <p:nvPr/>
        </p:nvSpPr>
        <p:spPr>
          <a:xfrm>
            <a:off x="6681355" y="3247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7" name="Oval 1506"/>
          <p:cNvSpPr/>
          <p:nvPr/>
        </p:nvSpPr>
        <p:spPr>
          <a:xfrm>
            <a:off x="6886142" y="3247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8" name="Oval 1507"/>
          <p:cNvSpPr/>
          <p:nvPr/>
        </p:nvSpPr>
        <p:spPr>
          <a:xfrm>
            <a:off x="7367155" y="3247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9" name="Oval 1508"/>
          <p:cNvSpPr/>
          <p:nvPr/>
        </p:nvSpPr>
        <p:spPr>
          <a:xfrm>
            <a:off x="7138555" y="3247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0" name="Oval 1509"/>
          <p:cNvSpPr/>
          <p:nvPr/>
        </p:nvSpPr>
        <p:spPr>
          <a:xfrm>
            <a:off x="75957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1" name="Oval 1510"/>
          <p:cNvSpPr/>
          <p:nvPr/>
        </p:nvSpPr>
        <p:spPr>
          <a:xfrm>
            <a:off x="80529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2" name="Oval 1511"/>
          <p:cNvSpPr/>
          <p:nvPr/>
        </p:nvSpPr>
        <p:spPr>
          <a:xfrm>
            <a:off x="78243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3" name="Oval 1512"/>
          <p:cNvSpPr/>
          <p:nvPr/>
        </p:nvSpPr>
        <p:spPr>
          <a:xfrm>
            <a:off x="7138555" y="3437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4" name="Oval 1513"/>
          <p:cNvSpPr/>
          <p:nvPr/>
        </p:nvSpPr>
        <p:spPr>
          <a:xfrm>
            <a:off x="6452755" y="3437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5" name="Oval 1514"/>
          <p:cNvSpPr/>
          <p:nvPr/>
        </p:nvSpPr>
        <p:spPr>
          <a:xfrm>
            <a:off x="7824355" y="3475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6" name="Oval 1515"/>
          <p:cNvSpPr/>
          <p:nvPr/>
        </p:nvSpPr>
        <p:spPr>
          <a:xfrm>
            <a:off x="8052955" y="3437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7" name="Oval 1516"/>
          <p:cNvSpPr/>
          <p:nvPr/>
        </p:nvSpPr>
        <p:spPr>
          <a:xfrm>
            <a:off x="7595755" y="3475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8" name="Oval 1517"/>
          <p:cNvSpPr/>
          <p:nvPr/>
        </p:nvSpPr>
        <p:spPr>
          <a:xfrm>
            <a:off x="7367155" y="3437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9" name="Oval 1518"/>
          <p:cNvSpPr/>
          <p:nvPr/>
        </p:nvSpPr>
        <p:spPr>
          <a:xfrm>
            <a:off x="6909955" y="3437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0" name="Oval 1519"/>
          <p:cNvSpPr/>
          <p:nvPr/>
        </p:nvSpPr>
        <p:spPr>
          <a:xfrm>
            <a:off x="6681355" y="3437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1" name="Oval 1520"/>
          <p:cNvSpPr/>
          <p:nvPr/>
        </p:nvSpPr>
        <p:spPr>
          <a:xfrm>
            <a:off x="6681355" y="3647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2" name="Oval 1521"/>
          <p:cNvSpPr/>
          <p:nvPr/>
        </p:nvSpPr>
        <p:spPr>
          <a:xfrm>
            <a:off x="6886142" y="3628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3" name="Oval 1522"/>
          <p:cNvSpPr/>
          <p:nvPr/>
        </p:nvSpPr>
        <p:spPr>
          <a:xfrm>
            <a:off x="7138555" y="3647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4" name="Oval 1523"/>
          <p:cNvSpPr/>
          <p:nvPr/>
        </p:nvSpPr>
        <p:spPr>
          <a:xfrm>
            <a:off x="7419110" y="3655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5" name="Oval 1524"/>
          <p:cNvSpPr/>
          <p:nvPr/>
        </p:nvSpPr>
        <p:spPr>
          <a:xfrm>
            <a:off x="7671955" y="3666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6" name="Oval 1525"/>
          <p:cNvSpPr/>
          <p:nvPr/>
        </p:nvSpPr>
        <p:spPr>
          <a:xfrm>
            <a:off x="6452755" y="36376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7" name="Oval 1526"/>
          <p:cNvSpPr/>
          <p:nvPr/>
        </p:nvSpPr>
        <p:spPr>
          <a:xfrm>
            <a:off x="7900555" y="3666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8" name="Oval 1527"/>
          <p:cNvSpPr/>
          <p:nvPr/>
        </p:nvSpPr>
        <p:spPr>
          <a:xfrm>
            <a:off x="8129155" y="3666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9" name="Oval 1528"/>
          <p:cNvSpPr/>
          <p:nvPr/>
        </p:nvSpPr>
        <p:spPr>
          <a:xfrm>
            <a:off x="6605155" y="3399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0" name="Oval 1529"/>
          <p:cNvSpPr/>
          <p:nvPr/>
        </p:nvSpPr>
        <p:spPr>
          <a:xfrm>
            <a:off x="6833755" y="3399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1" name="Oval 1530"/>
          <p:cNvSpPr/>
          <p:nvPr/>
        </p:nvSpPr>
        <p:spPr>
          <a:xfrm>
            <a:off x="7038542" y="3399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2" name="Oval 1531"/>
          <p:cNvSpPr/>
          <p:nvPr/>
        </p:nvSpPr>
        <p:spPr>
          <a:xfrm>
            <a:off x="7519555" y="3399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3" name="Oval 1532"/>
          <p:cNvSpPr/>
          <p:nvPr/>
        </p:nvSpPr>
        <p:spPr>
          <a:xfrm>
            <a:off x="7290955" y="3399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4" name="Oval 1533"/>
          <p:cNvSpPr/>
          <p:nvPr/>
        </p:nvSpPr>
        <p:spPr>
          <a:xfrm>
            <a:off x="7748155" y="3437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5" name="Oval 1534"/>
          <p:cNvSpPr/>
          <p:nvPr/>
        </p:nvSpPr>
        <p:spPr>
          <a:xfrm>
            <a:off x="8205355" y="3437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" name="Oval 1535"/>
          <p:cNvSpPr/>
          <p:nvPr/>
        </p:nvSpPr>
        <p:spPr>
          <a:xfrm>
            <a:off x="7976755" y="3437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7" name="Oval 1536"/>
          <p:cNvSpPr/>
          <p:nvPr/>
        </p:nvSpPr>
        <p:spPr>
          <a:xfrm>
            <a:off x="7290955" y="4095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8" name="Oval 1537"/>
          <p:cNvSpPr/>
          <p:nvPr/>
        </p:nvSpPr>
        <p:spPr>
          <a:xfrm>
            <a:off x="6605155" y="3590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9" name="Oval 1538"/>
          <p:cNvSpPr/>
          <p:nvPr/>
        </p:nvSpPr>
        <p:spPr>
          <a:xfrm>
            <a:off x="7976755" y="3628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0" name="Oval 1539"/>
          <p:cNvSpPr/>
          <p:nvPr/>
        </p:nvSpPr>
        <p:spPr>
          <a:xfrm>
            <a:off x="8205355" y="3590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1" name="Oval 1540"/>
          <p:cNvSpPr/>
          <p:nvPr/>
        </p:nvSpPr>
        <p:spPr>
          <a:xfrm>
            <a:off x="7748155" y="3628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2" name="Oval 1541"/>
          <p:cNvSpPr/>
          <p:nvPr/>
        </p:nvSpPr>
        <p:spPr>
          <a:xfrm>
            <a:off x="7519555" y="3590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3" name="Oval 1542"/>
          <p:cNvSpPr/>
          <p:nvPr/>
        </p:nvSpPr>
        <p:spPr>
          <a:xfrm>
            <a:off x="7329055" y="3532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4" name="Oval 1543"/>
          <p:cNvSpPr/>
          <p:nvPr/>
        </p:nvSpPr>
        <p:spPr>
          <a:xfrm>
            <a:off x="7062355" y="3590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5" name="Oval 1544"/>
          <p:cNvSpPr/>
          <p:nvPr/>
        </p:nvSpPr>
        <p:spPr>
          <a:xfrm>
            <a:off x="6833755" y="3799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6" name="Oval 1545"/>
          <p:cNvSpPr/>
          <p:nvPr/>
        </p:nvSpPr>
        <p:spPr>
          <a:xfrm>
            <a:off x="7138555" y="3875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7" name="Oval 1546"/>
          <p:cNvSpPr/>
          <p:nvPr/>
        </p:nvSpPr>
        <p:spPr>
          <a:xfrm>
            <a:off x="7267142" y="39641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8" name="Oval 1547"/>
          <p:cNvSpPr/>
          <p:nvPr/>
        </p:nvSpPr>
        <p:spPr>
          <a:xfrm>
            <a:off x="7571510" y="38082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9" name="Oval 1548"/>
          <p:cNvSpPr/>
          <p:nvPr/>
        </p:nvSpPr>
        <p:spPr>
          <a:xfrm>
            <a:off x="7824355" y="3818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0" name="Oval 1549"/>
          <p:cNvSpPr/>
          <p:nvPr/>
        </p:nvSpPr>
        <p:spPr>
          <a:xfrm>
            <a:off x="6605155" y="37900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1" name="Oval 1550"/>
          <p:cNvSpPr/>
          <p:nvPr/>
        </p:nvSpPr>
        <p:spPr>
          <a:xfrm>
            <a:off x="8052955" y="3818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2" name="Oval 1551"/>
          <p:cNvSpPr/>
          <p:nvPr/>
        </p:nvSpPr>
        <p:spPr>
          <a:xfrm>
            <a:off x="8281555" y="3818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3" name="Oval 1552"/>
          <p:cNvSpPr/>
          <p:nvPr/>
        </p:nvSpPr>
        <p:spPr>
          <a:xfrm>
            <a:off x="7051964" y="40905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4" name="Oval 1553"/>
          <p:cNvSpPr/>
          <p:nvPr/>
        </p:nvSpPr>
        <p:spPr>
          <a:xfrm>
            <a:off x="7519555" y="3399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5" name="Oval 1554"/>
          <p:cNvSpPr/>
          <p:nvPr/>
        </p:nvSpPr>
        <p:spPr>
          <a:xfrm>
            <a:off x="6771842" y="3913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6" name="Oval 1555"/>
          <p:cNvSpPr/>
          <p:nvPr/>
        </p:nvSpPr>
        <p:spPr>
          <a:xfrm>
            <a:off x="7290955" y="37736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7" name="Oval 1556"/>
          <p:cNvSpPr/>
          <p:nvPr/>
        </p:nvSpPr>
        <p:spPr>
          <a:xfrm>
            <a:off x="7557655" y="40524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8" name="Oval 1557"/>
          <p:cNvSpPr/>
          <p:nvPr/>
        </p:nvSpPr>
        <p:spPr>
          <a:xfrm>
            <a:off x="7893628" y="4047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9" name="Oval 1558"/>
          <p:cNvSpPr/>
          <p:nvPr/>
        </p:nvSpPr>
        <p:spPr>
          <a:xfrm>
            <a:off x="7062355" y="3742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0" name="Oval 1559"/>
          <p:cNvSpPr/>
          <p:nvPr/>
        </p:nvSpPr>
        <p:spPr>
          <a:xfrm>
            <a:off x="8136082" y="40143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1" name="Oval 1560"/>
          <p:cNvSpPr/>
          <p:nvPr/>
        </p:nvSpPr>
        <p:spPr>
          <a:xfrm>
            <a:off x="6986155" y="3952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2" name="Oval 1561"/>
          <p:cNvSpPr/>
          <p:nvPr/>
        </p:nvSpPr>
        <p:spPr>
          <a:xfrm>
            <a:off x="7443355" y="3952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3" name="Oval 1562"/>
          <p:cNvSpPr/>
          <p:nvPr/>
        </p:nvSpPr>
        <p:spPr>
          <a:xfrm>
            <a:off x="7723910" y="39606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4" name="Oval 1563"/>
          <p:cNvSpPr/>
          <p:nvPr/>
        </p:nvSpPr>
        <p:spPr>
          <a:xfrm>
            <a:off x="7976755" y="3971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5" name="Oval 1564"/>
          <p:cNvSpPr/>
          <p:nvPr/>
        </p:nvSpPr>
        <p:spPr>
          <a:xfrm>
            <a:off x="5385955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6" name="Oval 1565"/>
          <p:cNvSpPr/>
          <p:nvPr/>
        </p:nvSpPr>
        <p:spPr>
          <a:xfrm>
            <a:off x="5614555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7" name="Oval 1566"/>
          <p:cNvSpPr/>
          <p:nvPr/>
        </p:nvSpPr>
        <p:spPr>
          <a:xfrm>
            <a:off x="5819342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8" name="Oval 1567"/>
          <p:cNvSpPr/>
          <p:nvPr/>
        </p:nvSpPr>
        <p:spPr>
          <a:xfrm>
            <a:off x="6300355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9" name="Oval 1568"/>
          <p:cNvSpPr/>
          <p:nvPr/>
        </p:nvSpPr>
        <p:spPr>
          <a:xfrm>
            <a:off x="6071755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0" name="Oval 1569"/>
          <p:cNvSpPr/>
          <p:nvPr/>
        </p:nvSpPr>
        <p:spPr>
          <a:xfrm>
            <a:off x="6528955" y="2523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1" name="Oval 1570"/>
          <p:cNvSpPr/>
          <p:nvPr/>
        </p:nvSpPr>
        <p:spPr>
          <a:xfrm>
            <a:off x="6986155" y="2523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2" name="Oval 1571"/>
          <p:cNvSpPr/>
          <p:nvPr/>
        </p:nvSpPr>
        <p:spPr>
          <a:xfrm>
            <a:off x="6757555" y="2523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3" name="Oval 1572"/>
          <p:cNvSpPr/>
          <p:nvPr/>
        </p:nvSpPr>
        <p:spPr>
          <a:xfrm>
            <a:off x="6071755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4" name="Oval 1573"/>
          <p:cNvSpPr/>
          <p:nvPr/>
        </p:nvSpPr>
        <p:spPr>
          <a:xfrm>
            <a:off x="5385955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5" name="Oval 1574"/>
          <p:cNvSpPr/>
          <p:nvPr/>
        </p:nvSpPr>
        <p:spPr>
          <a:xfrm>
            <a:off x="6757555" y="2713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6" name="Oval 1575"/>
          <p:cNvSpPr/>
          <p:nvPr/>
        </p:nvSpPr>
        <p:spPr>
          <a:xfrm>
            <a:off x="6986155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7" name="Oval 1576"/>
          <p:cNvSpPr/>
          <p:nvPr/>
        </p:nvSpPr>
        <p:spPr>
          <a:xfrm>
            <a:off x="6528955" y="2713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8" name="Oval 1577"/>
          <p:cNvSpPr/>
          <p:nvPr/>
        </p:nvSpPr>
        <p:spPr>
          <a:xfrm>
            <a:off x="6300355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9" name="Oval 1578"/>
          <p:cNvSpPr/>
          <p:nvPr/>
        </p:nvSpPr>
        <p:spPr>
          <a:xfrm>
            <a:off x="5843155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0" name="Oval 1579"/>
          <p:cNvSpPr/>
          <p:nvPr/>
        </p:nvSpPr>
        <p:spPr>
          <a:xfrm>
            <a:off x="5614555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1" name="Oval 1580"/>
          <p:cNvSpPr/>
          <p:nvPr/>
        </p:nvSpPr>
        <p:spPr>
          <a:xfrm>
            <a:off x="5614555" y="2885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2" name="Oval 1581"/>
          <p:cNvSpPr/>
          <p:nvPr/>
        </p:nvSpPr>
        <p:spPr>
          <a:xfrm>
            <a:off x="5819342" y="2866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3" name="Oval 1582"/>
          <p:cNvSpPr/>
          <p:nvPr/>
        </p:nvSpPr>
        <p:spPr>
          <a:xfrm>
            <a:off x="6071755" y="2885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4" name="Oval 1583"/>
          <p:cNvSpPr/>
          <p:nvPr/>
        </p:nvSpPr>
        <p:spPr>
          <a:xfrm>
            <a:off x="6352310" y="28938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5" name="Oval 1584"/>
          <p:cNvSpPr/>
          <p:nvPr/>
        </p:nvSpPr>
        <p:spPr>
          <a:xfrm>
            <a:off x="6605155" y="2904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6" name="Oval 1585"/>
          <p:cNvSpPr/>
          <p:nvPr/>
        </p:nvSpPr>
        <p:spPr>
          <a:xfrm>
            <a:off x="5385955" y="28756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7" name="Oval 1586"/>
          <p:cNvSpPr/>
          <p:nvPr/>
        </p:nvSpPr>
        <p:spPr>
          <a:xfrm>
            <a:off x="6833755" y="2904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8" name="Oval 1587"/>
          <p:cNvSpPr/>
          <p:nvPr/>
        </p:nvSpPr>
        <p:spPr>
          <a:xfrm>
            <a:off x="7062355" y="2904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9" name="Oval 1588"/>
          <p:cNvSpPr/>
          <p:nvPr/>
        </p:nvSpPr>
        <p:spPr>
          <a:xfrm>
            <a:off x="55383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0" name="Oval 1589"/>
          <p:cNvSpPr/>
          <p:nvPr/>
        </p:nvSpPr>
        <p:spPr>
          <a:xfrm>
            <a:off x="57669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1" name="Oval 1590"/>
          <p:cNvSpPr/>
          <p:nvPr/>
        </p:nvSpPr>
        <p:spPr>
          <a:xfrm>
            <a:off x="5971742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2" name="Oval 1591"/>
          <p:cNvSpPr/>
          <p:nvPr/>
        </p:nvSpPr>
        <p:spPr>
          <a:xfrm>
            <a:off x="64527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3" name="Oval 1592"/>
          <p:cNvSpPr/>
          <p:nvPr/>
        </p:nvSpPr>
        <p:spPr>
          <a:xfrm>
            <a:off x="62241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4" name="Oval 1593"/>
          <p:cNvSpPr/>
          <p:nvPr/>
        </p:nvSpPr>
        <p:spPr>
          <a:xfrm>
            <a:off x="6681355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5" name="Oval 1594"/>
          <p:cNvSpPr/>
          <p:nvPr/>
        </p:nvSpPr>
        <p:spPr>
          <a:xfrm>
            <a:off x="7138555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6" name="Oval 1595"/>
          <p:cNvSpPr/>
          <p:nvPr/>
        </p:nvSpPr>
        <p:spPr>
          <a:xfrm>
            <a:off x="6909955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7" name="Oval 1596"/>
          <p:cNvSpPr/>
          <p:nvPr/>
        </p:nvSpPr>
        <p:spPr>
          <a:xfrm>
            <a:off x="6224155" y="3333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8" name="Oval 1597"/>
          <p:cNvSpPr/>
          <p:nvPr/>
        </p:nvSpPr>
        <p:spPr>
          <a:xfrm>
            <a:off x="55383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9" name="Oval 1598"/>
          <p:cNvSpPr/>
          <p:nvPr/>
        </p:nvSpPr>
        <p:spPr>
          <a:xfrm>
            <a:off x="6909955" y="2866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0" name="Oval 1599"/>
          <p:cNvSpPr/>
          <p:nvPr/>
        </p:nvSpPr>
        <p:spPr>
          <a:xfrm>
            <a:off x="71385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1" name="Oval 1600"/>
          <p:cNvSpPr/>
          <p:nvPr/>
        </p:nvSpPr>
        <p:spPr>
          <a:xfrm>
            <a:off x="6681355" y="2866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2" name="Oval 1601"/>
          <p:cNvSpPr/>
          <p:nvPr/>
        </p:nvSpPr>
        <p:spPr>
          <a:xfrm>
            <a:off x="64527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3" name="Oval 1602"/>
          <p:cNvSpPr/>
          <p:nvPr/>
        </p:nvSpPr>
        <p:spPr>
          <a:xfrm>
            <a:off x="6262255" y="2770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4" name="Oval 1603"/>
          <p:cNvSpPr/>
          <p:nvPr/>
        </p:nvSpPr>
        <p:spPr>
          <a:xfrm>
            <a:off x="59955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5" name="Oval 1604"/>
          <p:cNvSpPr/>
          <p:nvPr/>
        </p:nvSpPr>
        <p:spPr>
          <a:xfrm>
            <a:off x="5766955" y="3037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6" name="Oval 1605"/>
          <p:cNvSpPr/>
          <p:nvPr/>
        </p:nvSpPr>
        <p:spPr>
          <a:xfrm>
            <a:off x="6071755" y="3113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7" name="Oval 1606"/>
          <p:cNvSpPr/>
          <p:nvPr/>
        </p:nvSpPr>
        <p:spPr>
          <a:xfrm>
            <a:off x="6200342" y="32021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8" name="Oval 1607"/>
          <p:cNvSpPr/>
          <p:nvPr/>
        </p:nvSpPr>
        <p:spPr>
          <a:xfrm>
            <a:off x="6504710" y="30462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9" name="Oval 1608"/>
          <p:cNvSpPr/>
          <p:nvPr/>
        </p:nvSpPr>
        <p:spPr>
          <a:xfrm>
            <a:off x="6757555" y="3056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0" name="Oval 1609"/>
          <p:cNvSpPr/>
          <p:nvPr/>
        </p:nvSpPr>
        <p:spPr>
          <a:xfrm>
            <a:off x="5538355" y="30280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1" name="Oval 1610"/>
          <p:cNvSpPr/>
          <p:nvPr/>
        </p:nvSpPr>
        <p:spPr>
          <a:xfrm>
            <a:off x="6986155" y="3056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2" name="Oval 1611"/>
          <p:cNvSpPr/>
          <p:nvPr/>
        </p:nvSpPr>
        <p:spPr>
          <a:xfrm>
            <a:off x="7214755" y="3056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3" name="Oval 1612"/>
          <p:cNvSpPr/>
          <p:nvPr/>
        </p:nvSpPr>
        <p:spPr>
          <a:xfrm>
            <a:off x="5985164" y="33285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4" name="Oval 1613"/>
          <p:cNvSpPr/>
          <p:nvPr/>
        </p:nvSpPr>
        <p:spPr>
          <a:xfrm>
            <a:off x="64527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5" name="Oval 1614"/>
          <p:cNvSpPr/>
          <p:nvPr/>
        </p:nvSpPr>
        <p:spPr>
          <a:xfrm>
            <a:off x="5705042" y="3151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6" name="Oval 1615"/>
          <p:cNvSpPr/>
          <p:nvPr/>
        </p:nvSpPr>
        <p:spPr>
          <a:xfrm>
            <a:off x="6224155" y="30116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7" name="Oval 1616"/>
          <p:cNvSpPr/>
          <p:nvPr/>
        </p:nvSpPr>
        <p:spPr>
          <a:xfrm>
            <a:off x="6490855" y="32904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8" name="Oval 1617"/>
          <p:cNvSpPr/>
          <p:nvPr/>
        </p:nvSpPr>
        <p:spPr>
          <a:xfrm>
            <a:off x="6826828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9" name="Oval 1618"/>
          <p:cNvSpPr/>
          <p:nvPr/>
        </p:nvSpPr>
        <p:spPr>
          <a:xfrm>
            <a:off x="5995555" y="2980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0" name="Oval 1619"/>
          <p:cNvSpPr/>
          <p:nvPr/>
        </p:nvSpPr>
        <p:spPr>
          <a:xfrm>
            <a:off x="7069282" y="32523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1" name="Oval 1620"/>
          <p:cNvSpPr/>
          <p:nvPr/>
        </p:nvSpPr>
        <p:spPr>
          <a:xfrm>
            <a:off x="5919355" y="3190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2" name="Oval 1621"/>
          <p:cNvSpPr/>
          <p:nvPr/>
        </p:nvSpPr>
        <p:spPr>
          <a:xfrm>
            <a:off x="6376555" y="3190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3" name="Oval 1622"/>
          <p:cNvSpPr/>
          <p:nvPr/>
        </p:nvSpPr>
        <p:spPr>
          <a:xfrm>
            <a:off x="6657110" y="31986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4" name="Oval 1623"/>
          <p:cNvSpPr/>
          <p:nvPr/>
        </p:nvSpPr>
        <p:spPr>
          <a:xfrm>
            <a:off x="6909955" y="3209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5" name="Oval 1624"/>
          <p:cNvSpPr/>
          <p:nvPr/>
        </p:nvSpPr>
        <p:spPr>
          <a:xfrm>
            <a:off x="7062355" y="2408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6" name="Oval 1625"/>
          <p:cNvSpPr/>
          <p:nvPr/>
        </p:nvSpPr>
        <p:spPr>
          <a:xfrm>
            <a:off x="7290955" y="2408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7" name="Oval 1626"/>
          <p:cNvSpPr/>
          <p:nvPr/>
        </p:nvSpPr>
        <p:spPr>
          <a:xfrm>
            <a:off x="7495742" y="2408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8" name="Oval 1627"/>
          <p:cNvSpPr/>
          <p:nvPr/>
        </p:nvSpPr>
        <p:spPr>
          <a:xfrm>
            <a:off x="7976755" y="2408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9" name="Oval 1628"/>
          <p:cNvSpPr/>
          <p:nvPr/>
        </p:nvSpPr>
        <p:spPr>
          <a:xfrm>
            <a:off x="7748155" y="2408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0" name="Oval 1629"/>
          <p:cNvSpPr/>
          <p:nvPr/>
        </p:nvSpPr>
        <p:spPr>
          <a:xfrm>
            <a:off x="8205355" y="2447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1" name="Oval 1630"/>
          <p:cNvSpPr/>
          <p:nvPr/>
        </p:nvSpPr>
        <p:spPr>
          <a:xfrm>
            <a:off x="8662555" y="2447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2" name="Oval 1631"/>
          <p:cNvSpPr/>
          <p:nvPr/>
        </p:nvSpPr>
        <p:spPr>
          <a:xfrm>
            <a:off x="8433955" y="2447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3" name="Oval 1632"/>
          <p:cNvSpPr/>
          <p:nvPr/>
        </p:nvSpPr>
        <p:spPr>
          <a:xfrm>
            <a:off x="7748155" y="2599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4" name="Oval 1633"/>
          <p:cNvSpPr/>
          <p:nvPr/>
        </p:nvSpPr>
        <p:spPr>
          <a:xfrm>
            <a:off x="7062355" y="2599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5" name="Oval 1634"/>
          <p:cNvSpPr/>
          <p:nvPr/>
        </p:nvSpPr>
        <p:spPr>
          <a:xfrm>
            <a:off x="84339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6" name="Oval 1635"/>
          <p:cNvSpPr/>
          <p:nvPr/>
        </p:nvSpPr>
        <p:spPr>
          <a:xfrm>
            <a:off x="8662555" y="2599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7" name="Oval 1636"/>
          <p:cNvSpPr/>
          <p:nvPr/>
        </p:nvSpPr>
        <p:spPr>
          <a:xfrm>
            <a:off x="82053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8" name="Oval 1637"/>
          <p:cNvSpPr/>
          <p:nvPr/>
        </p:nvSpPr>
        <p:spPr>
          <a:xfrm>
            <a:off x="7976755" y="2599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9" name="Oval 1638"/>
          <p:cNvSpPr/>
          <p:nvPr/>
        </p:nvSpPr>
        <p:spPr>
          <a:xfrm>
            <a:off x="7519555" y="2599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0" name="Oval 1639"/>
          <p:cNvSpPr/>
          <p:nvPr/>
        </p:nvSpPr>
        <p:spPr>
          <a:xfrm>
            <a:off x="7290955" y="2599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1" name="Oval 1640"/>
          <p:cNvSpPr/>
          <p:nvPr/>
        </p:nvSpPr>
        <p:spPr>
          <a:xfrm>
            <a:off x="7290955" y="2809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2" name="Oval 1641"/>
          <p:cNvSpPr/>
          <p:nvPr/>
        </p:nvSpPr>
        <p:spPr>
          <a:xfrm>
            <a:off x="7495742" y="2789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3" name="Oval 1642"/>
          <p:cNvSpPr/>
          <p:nvPr/>
        </p:nvSpPr>
        <p:spPr>
          <a:xfrm>
            <a:off x="7748155" y="2809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4" name="Oval 1643"/>
          <p:cNvSpPr/>
          <p:nvPr/>
        </p:nvSpPr>
        <p:spPr>
          <a:xfrm>
            <a:off x="8028710" y="28176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5" name="Oval 1644"/>
          <p:cNvSpPr/>
          <p:nvPr/>
        </p:nvSpPr>
        <p:spPr>
          <a:xfrm>
            <a:off x="82815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6" name="Oval 1645"/>
          <p:cNvSpPr/>
          <p:nvPr/>
        </p:nvSpPr>
        <p:spPr>
          <a:xfrm>
            <a:off x="7062355" y="27994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7" name="Oval 1646"/>
          <p:cNvSpPr/>
          <p:nvPr/>
        </p:nvSpPr>
        <p:spPr>
          <a:xfrm>
            <a:off x="85101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8" name="Oval 1647"/>
          <p:cNvSpPr/>
          <p:nvPr/>
        </p:nvSpPr>
        <p:spPr>
          <a:xfrm>
            <a:off x="8738755" y="2828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9" name="Oval 1648"/>
          <p:cNvSpPr/>
          <p:nvPr/>
        </p:nvSpPr>
        <p:spPr>
          <a:xfrm>
            <a:off x="7214755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0" name="Oval 1649"/>
          <p:cNvSpPr/>
          <p:nvPr/>
        </p:nvSpPr>
        <p:spPr>
          <a:xfrm>
            <a:off x="7443355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1" name="Oval 1650"/>
          <p:cNvSpPr/>
          <p:nvPr/>
        </p:nvSpPr>
        <p:spPr>
          <a:xfrm>
            <a:off x="7648142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2" name="Oval 1651"/>
          <p:cNvSpPr/>
          <p:nvPr/>
        </p:nvSpPr>
        <p:spPr>
          <a:xfrm>
            <a:off x="8129155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3" name="Oval 1652"/>
          <p:cNvSpPr/>
          <p:nvPr/>
        </p:nvSpPr>
        <p:spPr>
          <a:xfrm>
            <a:off x="7900555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4" name="Oval 1653"/>
          <p:cNvSpPr/>
          <p:nvPr/>
        </p:nvSpPr>
        <p:spPr>
          <a:xfrm>
            <a:off x="8357755" y="2599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5" name="Oval 1654"/>
          <p:cNvSpPr/>
          <p:nvPr/>
        </p:nvSpPr>
        <p:spPr>
          <a:xfrm>
            <a:off x="8814955" y="2599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6" name="Oval 1655"/>
          <p:cNvSpPr/>
          <p:nvPr/>
        </p:nvSpPr>
        <p:spPr>
          <a:xfrm>
            <a:off x="8586355" y="2599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7" name="Oval 1656"/>
          <p:cNvSpPr/>
          <p:nvPr/>
        </p:nvSpPr>
        <p:spPr>
          <a:xfrm>
            <a:off x="7900555" y="3257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8" name="Oval 1657"/>
          <p:cNvSpPr/>
          <p:nvPr/>
        </p:nvSpPr>
        <p:spPr>
          <a:xfrm>
            <a:off x="7214755" y="2751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9" name="Oval 1658"/>
          <p:cNvSpPr/>
          <p:nvPr/>
        </p:nvSpPr>
        <p:spPr>
          <a:xfrm>
            <a:off x="8586355" y="2789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0" name="Oval 1659"/>
          <p:cNvSpPr/>
          <p:nvPr/>
        </p:nvSpPr>
        <p:spPr>
          <a:xfrm>
            <a:off x="8814955" y="2751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1" name="Oval 1660"/>
          <p:cNvSpPr/>
          <p:nvPr/>
        </p:nvSpPr>
        <p:spPr>
          <a:xfrm>
            <a:off x="8357755" y="2789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2" name="Oval 1661"/>
          <p:cNvSpPr/>
          <p:nvPr/>
        </p:nvSpPr>
        <p:spPr>
          <a:xfrm>
            <a:off x="8129155" y="2751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3" name="Oval 1662"/>
          <p:cNvSpPr/>
          <p:nvPr/>
        </p:nvSpPr>
        <p:spPr>
          <a:xfrm>
            <a:off x="7938655" y="2694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4" name="Oval 1663"/>
          <p:cNvSpPr/>
          <p:nvPr/>
        </p:nvSpPr>
        <p:spPr>
          <a:xfrm>
            <a:off x="7671955" y="2751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5" name="Oval 1664"/>
          <p:cNvSpPr/>
          <p:nvPr/>
        </p:nvSpPr>
        <p:spPr>
          <a:xfrm>
            <a:off x="7443355" y="2961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6" name="Oval 1665"/>
          <p:cNvSpPr/>
          <p:nvPr/>
        </p:nvSpPr>
        <p:spPr>
          <a:xfrm>
            <a:off x="7748155" y="3037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7" name="Oval 1666"/>
          <p:cNvSpPr/>
          <p:nvPr/>
        </p:nvSpPr>
        <p:spPr>
          <a:xfrm>
            <a:off x="7876742" y="31259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8" name="Oval 1667"/>
          <p:cNvSpPr/>
          <p:nvPr/>
        </p:nvSpPr>
        <p:spPr>
          <a:xfrm>
            <a:off x="8181110" y="29700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9" name="Oval 1668"/>
          <p:cNvSpPr/>
          <p:nvPr/>
        </p:nvSpPr>
        <p:spPr>
          <a:xfrm>
            <a:off x="8433955" y="2980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0" name="Oval 1669"/>
          <p:cNvSpPr/>
          <p:nvPr/>
        </p:nvSpPr>
        <p:spPr>
          <a:xfrm>
            <a:off x="7214755" y="29518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1" name="Oval 1670"/>
          <p:cNvSpPr/>
          <p:nvPr/>
        </p:nvSpPr>
        <p:spPr>
          <a:xfrm>
            <a:off x="8662555" y="2980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2" name="Oval 1671"/>
          <p:cNvSpPr/>
          <p:nvPr/>
        </p:nvSpPr>
        <p:spPr>
          <a:xfrm>
            <a:off x="8891155" y="2980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3" name="Oval 1672"/>
          <p:cNvSpPr/>
          <p:nvPr/>
        </p:nvSpPr>
        <p:spPr>
          <a:xfrm>
            <a:off x="7661564" y="32523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4" name="Oval 1673"/>
          <p:cNvSpPr/>
          <p:nvPr/>
        </p:nvSpPr>
        <p:spPr>
          <a:xfrm>
            <a:off x="8129155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5" name="Oval 1674"/>
          <p:cNvSpPr/>
          <p:nvPr/>
        </p:nvSpPr>
        <p:spPr>
          <a:xfrm>
            <a:off x="7381442" y="3075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6" name="Oval 1675"/>
          <p:cNvSpPr/>
          <p:nvPr/>
        </p:nvSpPr>
        <p:spPr>
          <a:xfrm>
            <a:off x="7900555" y="29354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7" name="Oval 1676"/>
          <p:cNvSpPr/>
          <p:nvPr/>
        </p:nvSpPr>
        <p:spPr>
          <a:xfrm>
            <a:off x="8167255" y="32142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8" name="Oval 1677"/>
          <p:cNvSpPr/>
          <p:nvPr/>
        </p:nvSpPr>
        <p:spPr>
          <a:xfrm>
            <a:off x="8503228" y="3209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9" name="Oval 1678"/>
          <p:cNvSpPr/>
          <p:nvPr/>
        </p:nvSpPr>
        <p:spPr>
          <a:xfrm>
            <a:off x="7671955" y="2904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0" name="Oval 1679"/>
          <p:cNvSpPr/>
          <p:nvPr/>
        </p:nvSpPr>
        <p:spPr>
          <a:xfrm>
            <a:off x="8745682" y="31761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1" name="Oval 1680"/>
          <p:cNvSpPr/>
          <p:nvPr/>
        </p:nvSpPr>
        <p:spPr>
          <a:xfrm>
            <a:off x="7595755" y="3113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2" name="Oval 1681"/>
          <p:cNvSpPr/>
          <p:nvPr/>
        </p:nvSpPr>
        <p:spPr>
          <a:xfrm>
            <a:off x="8052955" y="3113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3" name="Oval 1682"/>
          <p:cNvSpPr/>
          <p:nvPr/>
        </p:nvSpPr>
        <p:spPr>
          <a:xfrm>
            <a:off x="8333510" y="31224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4" name="Oval 1683"/>
          <p:cNvSpPr/>
          <p:nvPr/>
        </p:nvSpPr>
        <p:spPr>
          <a:xfrm>
            <a:off x="8586355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5" name="Oval 1684"/>
          <p:cNvSpPr/>
          <p:nvPr/>
        </p:nvSpPr>
        <p:spPr>
          <a:xfrm>
            <a:off x="7290955" y="3894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6" name="Oval 1685"/>
          <p:cNvSpPr/>
          <p:nvPr/>
        </p:nvSpPr>
        <p:spPr>
          <a:xfrm>
            <a:off x="7519555" y="3894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7" name="Oval 1686"/>
          <p:cNvSpPr/>
          <p:nvPr/>
        </p:nvSpPr>
        <p:spPr>
          <a:xfrm>
            <a:off x="7724342" y="3894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8" name="Oval 1687"/>
          <p:cNvSpPr/>
          <p:nvPr/>
        </p:nvSpPr>
        <p:spPr>
          <a:xfrm>
            <a:off x="8205355" y="3894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9" name="Oval 1688"/>
          <p:cNvSpPr/>
          <p:nvPr/>
        </p:nvSpPr>
        <p:spPr>
          <a:xfrm>
            <a:off x="7976755" y="3894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0" name="Oval 1689"/>
          <p:cNvSpPr/>
          <p:nvPr/>
        </p:nvSpPr>
        <p:spPr>
          <a:xfrm>
            <a:off x="8433955" y="3932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1" name="Oval 1690"/>
          <p:cNvSpPr/>
          <p:nvPr/>
        </p:nvSpPr>
        <p:spPr>
          <a:xfrm>
            <a:off x="8891155" y="3932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2" name="Oval 1691"/>
          <p:cNvSpPr/>
          <p:nvPr/>
        </p:nvSpPr>
        <p:spPr>
          <a:xfrm>
            <a:off x="8662555" y="3932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3" name="Oval 1692"/>
          <p:cNvSpPr/>
          <p:nvPr/>
        </p:nvSpPr>
        <p:spPr>
          <a:xfrm>
            <a:off x="7976755" y="4085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4" name="Oval 1693"/>
          <p:cNvSpPr/>
          <p:nvPr/>
        </p:nvSpPr>
        <p:spPr>
          <a:xfrm>
            <a:off x="7290955" y="4085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5" name="Oval 1694"/>
          <p:cNvSpPr/>
          <p:nvPr/>
        </p:nvSpPr>
        <p:spPr>
          <a:xfrm>
            <a:off x="8662555" y="4123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6" name="Oval 1695"/>
          <p:cNvSpPr/>
          <p:nvPr/>
        </p:nvSpPr>
        <p:spPr>
          <a:xfrm>
            <a:off x="8891155" y="4085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7" name="Oval 1696"/>
          <p:cNvSpPr/>
          <p:nvPr/>
        </p:nvSpPr>
        <p:spPr>
          <a:xfrm>
            <a:off x="8433955" y="4123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8" name="Oval 1697"/>
          <p:cNvSpPr/>
          <p:nvPr/>
        </p:nvSpPr>
        <p:spPr>
          <a:xfrm>
            <a:off x="8205355" y="4085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9" name="Oval 1698"/>
          <p:cNvSpPr/>
          <p:nvPr/>
        </p:nvSpPr>
        <p:spPr>
          <a:xfrm>
            <a:off x="7748155" y="4085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0" name="Oval 1699"/>
          <p:cNvSpPr/>
          <p:nvPr/>
        </p:nvSpPr>
        <p:spPr>
          <a:xfrm>
            <a:off x="7519555" y="4085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1" name="Oval 1700"/>
          <p:cNvSpPr/>
          <p:nvPr/>
        </p:nvSpPr>
        <p:spPr>
          <a:xfrm>
            <a:off x="7519555" y="4294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2" name="Oval 1701"/>
          <p:cNvSpPr/>
          <p:nvPr/>
        </p:nvSpPr>
        <p:spPr>
          <a:xfrm>
            <a:off x="7724342" y="4275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3" name="Oval 1702"/>
          <p:cNvSpPr/>
          <p:nvPr/>
        </p:nvSpPr>
        <p:spPr>
          <a:xfrm>
            <a:off x="7976755" y="4294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4" name="Oval 1703"/>
          <p:cNvSpPr/>
          <p:nvPr/>
        </p:nvSpPr>
        <p:spPr>
          <a:xfrm>
            <a:off x="8257310" y="43035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5" name="Oval 1704"/>
          <p:cNvSpPr/>
          <p:nvPr/>
        </p:nvSpPr>
        <p:spPr>
          <a:xfrm>
            <a:off x="8510155" y="4313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6" name="Oval 1705"/>
          <p:cNvSpPr/>
          <p:nvPr/>
        </p:nvSpPr>
        <p:spPr>
          <a:xfrm>
            <a:off x="7290955" y="42853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7" name="Oval 1706"/>
          <p:cNvSpPr/>
          <p:nvPr/>
        </p:nvSpPr>
        <p:spPr>
          <a:xfrm>
            <a:off x="8738755" y="4313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8" name="Oval 1707"/>
          <p:cNvSpPr/>
          <p:nvPr/>
        </p:nvSpPr>
        <p:spPr>
          <a:xfrm>
            <a:off x="8967355" y="4313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9" name="Oval 1708"/>
          <p:cNvSpPr/>
          <p:nvPr/>
        </p:nvSpPr>
        <p:spPr>
          <a:xfrm>
            <a:off x="7443355" y="4047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0" name="Oval 1709"/>
          <p:cNvSpPr/>
          <p:nvPr/>
        </p:nvSpPr>
        <p:spPr>
          <a:xfrm>
            <a:off x="7671955" y="4047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1" name="Oval 1710"/>
          <p:cNvSpPr/>
          <p:nvPr/>
        </p:nvSpPr>
        <p:spPr>
          <a:xfrm>
            <a:off x="7876742" y="4047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2" name="Oval 1711"/>
          <p:cNvSpPr/>
          <p:nvPr/>
        </p:nvSpPr>
        <p:spPr>
          <a:xfrm>
            <a:off x="8357755" y="4047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3" name="Oval 1712"/>
          <p:cNvSpPr/>
          <p:nvPr/>
        </p:nvSpPr>
        <p:spPr>
          <a:xfrm>
            <a:off x="8129155" y="4047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4" name="Oval 1713"/>
          <p:cNvSpPr/>
          <p:nvPr/>
        </p:nvSpPr>
        <p:spPr>
          <a:xfrm>
            <a:off x="8586355" y="4085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5" name="Oval 1714"/>
          <p:cNvSpPr/>
          <p:nvPr/>
        </p:nvSpPr>
        <p:spPr>
          <a:xfrm>
            <a:off x="9043555" y="4085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6" name="Oval 1715"/>
          <p:cNvSpPr/>
          <p:nvPr/>
        </p:nvSpPr>
        <p:spPr>
          <a:xfrm>
            <a:off x="8814955" y="4085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7" name="Oval 1716"/>
          <p:cNvSpPr/>
          <p:nvPr/>
        </p:nvSpPr>
        <p:spPr>
          <a:xfrm>
            <a:off x="8129155" y="4743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8" name="Oval 1717"/>
          <p:cNvSpPr/>
          <p:nvPr/>
        </p:nvSpPr>
        <p:spPr>
          <a:xfrm>
            <a:off x="7443355" y="4237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9" name="Oval 1718"/>
          <p:cNvSpPr/>
          <p:nvPr/>
        </p:nvSpPr>
        <p:spPr>
          <a:xfrm>
            <a:off x="8814955" y="4275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0" name="Oval 1719"/>
          <p:cNvSpPr/>
          <p:nvPr/>
        </p:nvSpPr>
        <p:spPr>
          <a:xfrm>
            <a:off x="9043555" y="4237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1" name="Oval 1720"/>
          <p:cNvSpPr/>
          <p:nvPr/>
        </p:nvSpPr>
        <p:spPr>
          <a:xfrm>
            <a:off x="8586355" y="4275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2" name="Oval 1721"/>
          <p:cNvSpPr/>
          <p:nvPr/>
        </p:nvSpPr>
        <p:spPr>
          <a:xfrm>
            <a:off x="8357755" y="4237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3" name="Oval 1722"/>
          <p:cNvSpPr/>
          <p:nvPr/>
        </p:nvSpPr>
        <p:spPr>
          <a:xfrm>
            <a:off x="8167255" y="4180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4" name="Oval 1723"/>
          <p:cNvSpPr/>
          <p:nvPr/>
        </p:nvSpPr>
        <p:spPr>
          <a:xfrm>
            <a:off x="7900555" y="4237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5" name="Oval 1724"/>
          <p:cNvSpPr/>
          <p:nvPr/>
        </p:nvSpPr>
        <p:spPr>
          <a:xfrm>
            <a:off x="7671955" y="4447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6" name="Oval 1725"/>
          <p:cNvSpPr/>
          <p:nvPr/>
        </p:nvSpPr>
        <p:spPr>
          <a:xfrm>
            <a:off x="7976755" y="4523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7" name="Oval 1726"/>
          <p:cNvSpPr/>
          <p:nvPr/>
        </p:nvSpPr>
        <p:spPr>
          <a:xfrm>
            <a:off x="8105342" y="46118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8" name="Oval 1727"/>
          <p:cNvSpPr/>
          <p:nvPr/>
        </p:nvSpPr>
        <p:spPr>
          <a:xfrm>
            <a:off x="8409710" y="4455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9" name="Oval 1728"/>
          <p:cNvSpPr/>
          <p:nvPr/>
        </p:nvSpPr>
        <p:spPr>
          <a:xfrm>
            <a:off x="8662555" y="4466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0" name="Oval 1729"/>
          <p:cNvSpPr/>
          <p:nvPr/>
        </p:nvSpPr>
        <p:spPr>
          <a:xfrm>
            <a:off x="7443355" y="44377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1" name="Oval 1730"/>
          <p:cNvSpPr/>
          <p:nvPr/>
        </p:nvSpPr>
        <p:spPr>
          <a:xfrm>
            <a:off x="8891155" y="4466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2" name="Oval 1731"/>
          <p:cNvSpPr/>
          <p:nvPr/>
        </p:nvSpPr>
        <p:spPr>
          <a:xfrm>
            <a:off x="9119755" y="4466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3" name="Oval 1732"/>
          <p:cNvSpPr/>
          <p:nvPr/>
        </p:nvSpPr>
        <p:spPr>
          <a:xfrm>
            <a:off x="7890164" y="47382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4" name="Oval 1733"/>
          <p:cNvSpPr/>
          <p:nvPr/>
        </p:nvSpPr>
        <p:spPr>
          <a:xfrm>
            <a:off x="8357755" y="4047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5" name="Oval 1734"/>
          <p:cNvSpPr/>
          <p:nvPr/>
        </p:nvSpPr>
        <p:spPr>
          <a:xfrm>
            <a:off x="7610042" y="4561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6" name="Oval 1735"/>
          <p:cNvSpPr/>
          <p:nvPr/>
        </p:nvSpPr>
        <p:spPr>
          <a:xfrm>
            <a:off x="8129155" y="44213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7" name="Oval 1736"/>
          <p:cNvSpPr/>
          <p:nvPr/>
        </p:nvSpPr>
        <p:spPr>
          <a:xfrm>
            <a:off x="8395855" y="47001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8" name="Oval 1737"/>
          <p:cNvSpPr/>
          <p:nvPr/>
        </p:nvSpPr>
        <p:spPr>
          <a:xfrm>
            <a:off x="8731828" y="4694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9" name="Oval 1738"/>
          <p:cNvSpPr/>
          <p:nvPr/>
        </p:nvSpPr>
        <p:spPr>
          <a:xfrm>
            <a:off x="7900555" y="4390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0" name="Oval 1739"/>
          <p:cNvSpPr/>
          <p:nvPr/>
        </p:nvSpPr>
        <p:spPr>
          <a:xfrm>
            <a:off x="8974282" y="46620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" name="Oval 1740"/>
          <p:cNvSpPr/>
          <p:nvPr/>
        </p:nvSpPr>
        <p:spPr>
          <a:xfrm>
            <a:off x="7824355" y="4599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2" name="Oval 1741"/>
          <p:cNvSpPr/>
          <p:nvPr/>
        </p:nvSpPr>
        <p:spPr>
          <a:xfrm>
            <a:off x="8281555" y="4599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3" name="Oval 1742"/>
          <p:cNvSpPr/>
          <p:nvPr/>
        </p:nvSpPr>
        <p:spPr>
          <a:xfrm>
            <a:off x="8562110" y="4608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4" name="Oval 1743"/>
          <p:cNvSpPr/>
          <p:nvPr/>
        </p:nvSpPr>
        <p:spPr>
          <a:xfrm>
            <a:off x="8814955" y="4618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5" name="Oval 1744"/>
          <p:cNvSpPr/>
          <p:nvPr/>
        </p:nvSpPr>
        <p:spPr>
          <a:xfrm>
            <a:off x="7290955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6" name="Oval 1745"/>
          <p:cNvSpPr/>
          <p:nvPr/>
        </p:nvSpPr>
        <p:spPr>
          <a:xfrm>
            <a:off x="7519555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7" name="Oval 1746"/>
          <p:cNvSpPr/>
          <p:nvPr/>
        </p:nvSpPr>
        <p:spPr>
          <a:xfrm>
            <a:off x="7724342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8" name="Oval 1747"/>
          <p:cNvSpPr/>
          <p:nvPr/>
        </p:nvSpPr>
        <p:spPr>
          <a:xfrm>
            <a:off x="8205355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9" name="Oval 1748"/>
          <p:cNvSpPr/>
          <p:nvPr/>
        </p:nvSpPr>
        <p:spPr>
          <a:xfrm>
            <a:off x="7976755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0" name="Oval 1749"/>
          <p:cNvSpPr/>
          <p:nvPr/>
        </p:nvSpPr>
        <p:spPr>
          <a:xfrm>
            <a:off x="8433955" y="3170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1" name="Oval 1750"/>
          <p:cNvSpPr/>
          <p:nvPr/>
        </p:nvSpPr>
        <p:spPr>
          <a:xfrm>
            <a:off x="8891155" y="3170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2" name="Oval 1751"/>
          <p:cNvSpPr/>
          <p:nvPr/>
        </p:nvSpPr>
        <p:spPr>
          <a:xfrm>
            <a:off x="8662555" y="3170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3" name="Oval 1752"/>
          <p:cNvSpPr/>
          <p:nvPr/>
        </p:nvSpPr>
        <p:spPr>
          <a:xfrm>
            <a:off x="79767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4" name="Oval 1753"/>
          <p:cNvSpPr/>
          <p:nvPr/>
        </p:nvSpPr>
        <p:spPr>
          <a:xfrm>
            <a:off x="72909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5" name="Oval 1754"/>
          <p:cNvSpPr/>
          <p:nvPr/>
        </p:nvSpPr>
        <p:spPr>
          <a:xfrm>
            <a:off x="8662555" y="3361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6" name="Oval 1755"/>
          <p:cNvSpPr/>
          <p:nvPr/>
        </p:nvSpPr>
        <p:spPr>
          <a:xfrm>
            <a:off x="88911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7" name="Oval 1756"/>
          <p:cNvSpPr/>
          <p:nvPr/>
        </p:nvSpPr>
        <p:spPr>
          <a:xfrm>
            <a:off x="8433955" y="3361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8" name="Oval 1757"/>
          <p:cNvSpPr/>
          <p:nvPr/>
        </p:nvSpPr>
        <p:spPr>
          <a:xfrm>
            <a:off x="82053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9" name="Oval 1758"/>
          <p:cNvSpPr/>
          <p:nvPr/>
        </p:nvSpPr>
        <p:spPr>
          <a:xfrm>
            <a:off x="77481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0" name="Oval 1759"/>
          <p:cNvSpPr/>
          <p:nvPr/>
        </p:nvSpPr>
        <p:spPr>
          <a:xfrm>
            <a:off x="75195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1" name="Oval 1760"/>
          <p:cNvSpPr/>
          <p:nvPr/>
        </p:nvSpPr>
        <p:spPr>
          <a:xfrm>
            <a:off x="7519555" y="3532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2" name="Oval 1761"/>
          <p:cNvSpPr/>
          <p:nvPr/>
        </p:nvSpPr>
        <p:spPr>
          <a:xfrm>
            <a:off x="7724342" y="3513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3" name="Oval 1762"/>
          <p:cNvSpPr/>
          <p:nvPr/>
        </p:nvSpPr>
        <p:spPr>
          <a:xfrm>
            <a:off x="7976755" y="3532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4" name="Oval 1763"/>
          <p:cNvSpPr/>
          <p:nvPr/>
        </p:nvSpPr>
        <p:spPr>
          <a:xfrm>
            <a:off x="8257310" y="35415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5" name="Oval 1764"/>
          <p:cNvSpPr/>
          <p:nvPr/>
        </p:nvSpPr>
        <p:spPr>
          <a:xfrm>
            <a:off x="8510155" y="3551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6" name="Oval 1765"/>
          <p:cNvSpPr/>
          <p:nvPr/>
        </p:nvSpPr>
        <p:spPr>
          <a:xfrm>
            <a:off x="7290955" y="35233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7" name="Oval 1766"/>
          <p:cNvSpPr/>
          <p:nvPr/>
        </p:nvSpPr>
        <p:spPr>
          <a:xfrm>
            <a:off x="8738755" y="3551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8" name="Oval 1767"/>
          <p:cNvSpPr/>
          <p:nvPr/>
        </p:nvSpPr>
        <p:spPr>
          <a:xfrm>
            <a:off x="8967355" y="3551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9" name="Oval 1768"/>
          <p:cNvSpPr/>
          <p:nvPr/>
        </p:nvSpPr>
        <p:spPr>
          <a:xfrm>
            <a:off x="74433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0" name="Oval 1769"/>
          <p:cNvSpPr/>
          <p:nvPr/>
        </p:nvSpPr>
        <p:spPr>
          <a:xfrm>
            <a:off x="76719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1" name="Oval 1770"/>
          <p:cNvSpPr/>
          <p:nvPr/>
        </p:nvSpPr>
        <p:spPr>
          <a:xfrm>
            <a:off x="7876742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2" name="Oval 1771"/>
          <p:cNvSpPr/>
          <p:nvPr/>
        </p:nvSpPr>
        <p:spPr>
          <a:xfrm>
            <a:off x="83577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3" name="Oval 1772"/>
          <p:cNvSpPr/>
          <p:nvPr/>
        </p:nvSpPr>
        <p:spPr>
          <a:xfrm>
            <a:off x="81291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4" name="Oval 1773"/>
          <p:cNvSpPr/>
          <p:nvPr/>
        </p:nvSpPr>
        <p:spPr>
          <a:xfrm>
            <a:off x="85863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5" name="Oval 1774"/>
          <p:cNvSpPr/>
          <p:nvPr/>
        </p:nvSpPr>
        <p:spPr>
          <a:xfrm>
            <a:off x="90435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6" name="Oval 1775"/>
          <p:cNvSpPr/>
          <p:nvPr/>
        </p:nvSpPr>
        <p:spPr>
          <a:xfrm>
            <a:off x="88149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7" name="Oval 1776"/>
          <p:cNvSpPr/>
          <p:nvPr/>
        </p:nvSpPr>
        <p:spPr>
          <a:xfrm>
            <a:off x="8129155" y="3981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8" name="Oval 1777"/>
          <p:cNvSpPr/>
          <p:nvPr/>
        </p:nvSpPr>
        <p:spPr>
          <a:xfrm>
            <a:off x="7443355" y="3475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9" name="Oval 1778"/>
          <p:cNvSpPr/>
          <p:nvPr/>
        </p:nvSpPr>
        <p:spPr>
          <a:xfrm>
            <a:off x="8814955" y="3513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0" name="Oval 1779"/>
          <p:cNvSpPr/>
          <p:nvPr/>
        </p:nvSpPr>
        <p:spPr>
          <a:xfrm>
            <a:off x="9043555" y="3475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1" name="Oval 1780"/>
          <p:cNvSpPr/>
          <p:nvPr/>
        </p:nvSpPr>
        <p:spPr>
          <a:xfrm>
            <a:off x="8586355" y="3513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2" name="Oval 1781"/>
          <p:cNvSpPr/>
          <p:nvPr/>
        </p:nvSpPr>
        <p:spPr>
          <a:xfrm>
            <a:off x="8357755" y="3475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3" name="Oval 1782"/>
          <p:cNvSpPr/>
          <p:nvPr/>
        </p:nvSpPr>
        <p:spPr>
          <a:xfrm>
            <a:off x="8167255" y="3418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4" name="Oval 1783"/>
          <p:cNvSpPr/>
          <p:nvPr/>
        </p:nvSpPr>
        <p:spPr>
          <a:xfrm>
            <a:off x="7900555" y="3475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5" name="Oval 1784"/>
          <p:cNvSpPr/>
          <p:nvPr/>
        </p:nvSpPr>
        <p:spPr>
          <a:xfrm>
            <a:off x="7671955" y="3685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6" name="Oval 1785"/>
          <p:cNvSpPr/>
          <p:nvPr/>
        </p:nvSpPr>
        <p:spPr>
          <a:xfrm>
            <a:off x="7976755" y="3761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7" name="Oval 1786"/>
          <p:cNvSpPr/>
          <p:nvPr/>
        </p:nvSpPr>
        <p:spPr>
          <a:xfrm>
            <a:off x="8105342" y="38498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8" name="Oval 1787"/>
          <p:cNvSpPr/>
          <p:nvPr/>
        </p:nvSpPr>
        <p:spPr>
          <a:xfrm>
            <a:off x="8409710" y="3693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9" name="Oval 1788"/>
          <p:cNvSpPr/>
          <p:nvPr/>
        </p:nvSpPr>
        <p:spPr>
          <a:xfrm>
            <a:off x="8662555" y="3704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0" name="Oval 1789"/>
          <p:cNvSpPr/>
          <p:nvPr/>
        </p:nvSpPr>
        <p:spPr>
          <a:xfrm>
            <a:off x="7443355" y="36757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1" name="Oval 1790"/>
          <p:cNvSpPr/>
          <p:nvPr/>
        </p:nvSpPr>
        <p:spPr>
          <a:xfrm>
            <a:off x="8891155" y="3704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2" name="Oval 1791"/>
          <p:cNvSpPr/>
          <p:nvPr/>
        </p:nvSpPr>
        <p:spPr>
          <a:xfrm>
            <a:off x="9119755" y="3704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3" name="Oval 1792"/>
          <p:cNvSpPr/>
          <p:nvPr/>
        </p:nvSpPr>
        <p:spPr>
          <a:xfrm>
            <a:off x="7890164" y="39762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4" name="Oval 1793"/>
          <p:cNvSpPr/>
          <p:nvPr/>
        </p:nvSpPr>
        <p:spPr>
          <a:xfrm>
            <a:off x="83577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5" name="Oval 1794"/>
          <p:cNvSpPr/>
          <p:nvPr/>
        </p:nvSpPr>
        <p:spPr>
          <a:xfrm>
            <a:off x="7610042" y="3799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6" name="Oval 1795"/>
          <p:cNvSpPr/>
          <p:nvPr/>
        </p:nvSpPr>
        <p:spPr>
          <a:xfrm>
            <a:off x="8129155" y="36593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7" name="Oval 1796"/>
          <p:cNvSpPr/>
          <p:nvPr/>
        </p:nvSpPr>
        <p:spPr>
          <a:xfrm>
            <a:off x="8395855" y="39381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8" name="Oval 1797"/>
          <p:cNvSpPr/>
          <p:nvPr/>
        </p:nvSpPr>
        <p:spPr>
          <a:xfrm>
            <a:off x="8731828" y="3932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9" name="Oval 1798"/>
          <p:cNvSpPr/>
          <p:nvPr/>
        </p:nvSpPr>
        <p:spPr>
          <a:xfrm>
            <a:off x="7900555" y="3628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0" name="Oval 1799"/>
          <p:cNvSpPr/>
          <p:nvPr/>
        </p:nvSpPr>
        <p:spPr>
          <a:xfrm>
            <a:off x="8974282" y="39000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1" name="Oval 1800"/>
          <p:cNvSpPr/>
          <p:nvPr/>
        </p:nvSpPr>
        <p:spPr>
          <a:xfrm>
            <a:off x="7824355" y="3837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2" name="Oval 1801"/>
          <p:cNvSpPr/>
          <p:nvPr/>
        </p:nvSpPr>
        <p:spPr>
          <a:xfrm>
            <a:off x="8281555" y="3837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3" name="Oval 1802"/>
          <p:cNvSpPr/>
          <p:nvPr/>
        </p:nvSpPr>
        <p:spPr>
          <a:xfrm>
            <a:off x="8562110" y="3846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4" name="Oval 1803"/>
          <p:cNvSpPr/>
          <p:nvPr/>
        </p:nvSpPr>
        <p:spPr>
          <a:xfrm>
            <a:off x="8814955" y="3856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5" name="Oval 1804"/>
          <p:cNvSpPr/>
          <p:nvPr/>
        </p:nvSpPr>
        <p:spPr>
          <a:xfrm>
            <a:off x="1880755" y="2370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6" name="Oval 1805"/>
          <p:cNvSpPr/>
          <p:nvPr/>
        </p:nvSpPr>
        <p:spPr>
          <a:xfrm>
            <a:off x="2109355" y="2370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7" name="Oval 1806"/>
          <p:cNvSpPr/>
          <p:nvPr/>
        </p:nvSpPr>
        <p:spPr>
          <a:xfrm>
            <a:off x="2314142" y="2370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8" name="Oval 1807"/>
          <p:cNvSpPr/>
          <p:nvPr/>
        </p:nvSpPr>
        <p:spPr>
          <a:xfrm>
            <a:off x="2795155" y="2370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9" name="Oval 1808"/>
          <p:cNvSpPr/>
          <p:nvPr/>
        </p:nvSpPr>
        <p:spPr>
          <a:xfrm>
            <a:off x="2566555" y="2370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0" name="Oval 1809"/>
          <p:cNvSpPr/>
          <p:nvPr/>
        </p:nvSpPr>
        <p:spPr>
          <a:xfrm>
            <a:off x="3023755" y="2408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1" name="Oval 1810"/>
          <p:cNvSpPr/>
          <p:nvPr/>
        </p:nvSpPr>
        <p:spPr>
          <a:xfrm>
            <a:off x="3480955" y="2408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2" name="Oval 1811"/>
          <p:cNvSpPr/>
          <p:nvPr/>
        </p:nvSpPr>
        <p:spPr>
          <a:xfrm>
            <a:off x="3252355" y="2408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3" name="Oval 1812"/>
          <p:cNvSpPr/>
          <p:nvPr/>
        </p:nvSpPr>
        <p:spPr>
          <a:xfrm>
            <a:off x="2566555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4" name="Oval 1813"/>
          <p:cNvSpPr/>
          <p:nvPr/>
        </p:nvSpPr>
        <p:spPr>
          <a:xfrm>
            <a:off x="1880755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5" name="Oval 1814"/>
          <p:cNvSpPr/>
          <p:nvPr/>
        </p:nvSpPr>
        <p:spPr>
          <a:xfrm>
            <a:off x="3252355" y="2599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6" name="Oval 1815"/>
          <p:cNvSpPr/>
          <p:nvPr/>
        </p:nvSpPr>
        <p:spPr>
          <a:xfrm>
            <a:off x="3480955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7" name="Oval 1816"/>
          <p:cNvSpPr/>
          <p:nvPr/>
        </p:nvSpPr>
        <p:spPr>
          <a:xfrm>
            <a:off x="3023755" y="2599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8" name="Oval 1817"/>
          <p:cNvSpPr/>
          <p:nvPr/>
        </p:nvSpPr>
        <p:spPr>
          <a:xfrm>
            <a:off x="2795155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9" name="Oval 1818"/>
          <p:cNvSpPr/>
          <p:nvPr/>
        </p:nvSpPr>
        <p:spPr>
          <a:xfrm>
            <a:off x="2337955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0" name="Oval 1819"/>
          <p:cNvSpPr/>
          <p:nvPr/>
        </p:nvSpPr>
        <p:spPr>
          <a:xfrm>
            <a:off x="2109355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1" name="Oval 1820"/>
          <p:cNvSpPr/>
          <p:nvPr/>
        </p:nvSpPr>
        <p:spPr>
          <a:xfrm>
            <a:off x="2109355" y="2770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2" name="Oval 1821"/>
          <p:cNvSpPr/>
          <p:nvPr/>
        </p:nvSpPr>
        <p:spPr>
          <a:xfrm>
            <a:off x="2314142" y="2751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3" name="Oval 1822"/>
          <p:cNvSpPr/>
          <p:nvPr/>
        </p:nvSpPr>
        <p:spPr>
          <a:xfrm>
            <a:off x="2566555" y="2770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4" name="Oval 1823"/>
          <p:cNvSpPr/>
          <p:nvPr/>
        </p:nvSpPr>
        <p:spPr>
          <a:xfrm>
            <a:off x="2847110" y="27795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5" name="Oval 1824"/>
          <p:cNvSpPr/>
          <p:nvPr/>
        </p:nvSpPr>
        <p:spPr>
          <a:xfrm>
            <a:off x="3099955" y="2789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6" name="Oval 1825"/>
          <p:cNvSpPr/>
          <p:nvPr/>
        </p:nvSpPr>
        <p:spPr>
          <a:xfrm>
            <a:off x="1880755" y="27613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7" name="Oval 1826"/>
          <p:cNvSpPr/>
          <p:nvPr/>
        </p:nvSpPr>
        <p:spPr>
          <a:xfrm>
            <a:off x="3328555" y="2789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8" name="Oval 1827"/>
          <p:cNvSpPr/>
          <p:nvPr/>
        </p:nvSpPr>
        <p:spPr>
          <a:xfrm>
            <a:off x="3557155" y="2789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9" name="Oval 1828"/>
          <p:cNvSpPr/>
          <p:nvPr/>
        </p:nvSpPr>
        <p:spPr>
          <a:xfrm>
            <a:off x="2033155" y="2523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0" name="Oval 1829"/>
          <p:cNvSpPr/>
          <p:nvPr/>
        </p:nvSpPr>
        <p:spPr>
          <a:xfrm>
            <a:off x="2261755" y="2523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1" name="Oval 1830"/>
          <p:cNvSpPr/>
          <p:nvPr/>
        </p:nvSpPr>
        <p:spPr>
          <a:xfrm>
            <a:off x="2466542" y="2523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2" name="Oval 1831"/>
          <p:cNvSpPr/>
          <p:nvPr/>
        </p:nvSpPr>
        <p:spPr>
          <a:xfrm>
            <a:off x="2947555" y="2523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3" name="Oval 1832"/>
          <p:cNvSpPr/>
          <p:nvPr/>
        </p:nvSpPr>
        <p:spPr>
          <a:xfrm>
            <a:off x="2718955" y="2523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4" name="Oval 1833"/>
          <p:cNvSpPr/>
          <p:nvPr/>
        </p:nvSpPr>
        <p:spPr>
          <a:xfrm>
            <a:off x="3176155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5" name="Oval 1834"/>
          <p:cNvSpPr/>
          <p:nvPr/>
        </p:nvSpPr>
        <p:spPr>
          <a:xfrm>
            <a:off x="3633355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6" name="Oval 1835"/>
          <p:cNvSpPr/>
          <p:nvPr/>
        </p:nvSpPr>
        <p:spPr>
          <a:xfrm>
            <a:off x="3404755" y="2561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7" name="Oval 1836"/>
          <p:cNvSpPr/>
          <p:nvPr/>
        </p:nvSpPr>
        <p:spPr>
          <a:xfrm>
            <a:off x="2718955" y="3219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8" name="Oval 1837"/>
          <p:cNvSpPr/>
          <p:nvPr/>
        </p:nvSpPr>
        <p:spPr>
          <a:xfrm>
            <a:off x="2033155" y="2713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9" name="Oval 1838"/>
          <p:cNvSpPr/>
          <p:nvPr/>
        </p:nvSpPr>
        <p:spPr>
          <a:xfrm>
            <a:off x="3404755" y="2751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0" name="Oval 1839"/>
          <p:cNvSpPr/>
          <p:nvPr/>
        </p:nvSpPr>
        <p:spPr>
          <a:xfrm>
            <a:off x="3633355" y="2713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1" name="Oval 1840"/>
          <p:cNvSpPr/>
          <p:nvPr/>
        </p:nvSpPr>
        <p:spPr>
          <a:xfrm>
            <a:off x="3176155" y="2751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2" name="Oval 1841"/>
          <p:cNvSpPr/>
          <p:nvPr/>
        </p:nvSpPr>
        <p:spPr>
          <a:xfrm>
            <a:off x="2947555" y="2713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3" name="Oval 1842"/>
          <p:cNvSpPr/>
          <p:nvPr/>
        </p:nvSpPr>
        <p:spPr>
          <a:xfrm>
            <a:off x="2757055" y="2656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4" name="Oval 1843"/>
          <p:cNvSpPr/>
          <p:nvPr/>
        </p:nvSpPr>
        <p:spPr>
          <a:xfrm>
            <a:off x="2490355" y="2713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5" name="Oval 1844"/>
          <p:cNvSpPr/>
          <p:nvPr/>
        </p:nvSpPr>
        <p:spPr>
          <a:xfrm>
            <a:off x="2261755" y="2923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6" name="Oval 1845"/>
          <p:cNvSpPr/>
          <p:nvPr/>
        </p:nvSpPr>
        <p:spPr>
          <a:xfrm>
            <a:off x="2566555" y="2999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7" name="Oval 1846"/>
          <p:cNvSpPr/>
          <p:nvPr/>
        </p:nvSpPr>
        <p:spPr>
          <a:xfrm>
            <a:off x="2695142" y="30878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8" name="Oval 1847"/>
          <p:cNvSpPr/>
          <p:nvPr/>
        </p:nvSpPr>
        <p:spPr>
          <a:xfrm>
            <a:off x="2999510" y="2931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9" name="Oval 1848"/>
          <p:cNvSpPr/>
          <p:nvPr/>
        </p:nvSpPr>
        <p:spPr>
          <a:xfrm>
            <a:off x="3252355" y="2942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0" name="Oval 1849"/>
          <p:cNvSpPr/>
          <p:nvPr/>
        </p:nvSpPr>
        <p:spPr>
          <a:xfrm>
            <a:off x="2033155" y="29137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1" name="Oval 1850"/>
          <p:cNvSpPr/>
          <p:nvPr/>
        </p:nvSpPr>
        <p:spPr>
          <a:xfrm>
            <a:off x="3480955" y="2942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2" name="Oval 1851"/>
          <p:cNvSpPr/>
          <p:nvPr/>
        </p:nvSpPr>
        <p:spPr>
          <a:xfrm>
            <a:off x="3709555" y="2942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3" name="Oval 1852"/>
          <p:cNvSpPr/>
          <p:nvPr/>
        </p:nvSpPr>
        <p:spPr>
          <a:xfrm>
            <a:off x="2479964" y="32142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4" name="Oval 1853"/>
          <p:cNvSpPr/>
          <p:nvPr/>
        </p:nvSpPr>
        <p:spPr>
          <a:xfrm>
            <a:off x="2947555" y="2523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5" name="Oval 1854"/>
          <p:cNvSpPr/>
          <p:nvPr/>
        </p:nvSpPr>
        <p:spPr>
          <a:xfrm>
            <a:off x="2199842" y="3037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6" name="Oval 1855"/>
          <p:cNvSpPr/>
          <p:nvPr/>
        </p:nvSpPr>
        <p:spPr>
          <a:xfrm>
            <a:off x="2718955" y="28973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7" name="Oval 1856"/>
          <p:cNvSpPr/>
          <p:nvPr/>
        </p:nvSpPr>
        <p:spPr>
          <a:xfrm>
            <a:off x="2985655" y="31761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8" name="Oval 1857"/>
          <p:cNvSpPr/>
          <p:nvPr/>
        </p:nvSpPr>
        <p:spPr>
          <a:xfrm>
            <a:off x="3321628" y="3170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9" name="Oval 1858"/>
          <p:cNvSpPr/>
          <p:nvPr/>
        </p:nvSpPr>
        <p:spPr>
          <a:xfrm>
            <a:off x="2490355" y="2866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0" name="Oval 1859"/>
          <p:cNvSpPr/>
          <p:nvPr/>
        </p:nvSpPr>
        <p:spPr>
          <a:xfrm>
            <a:off x="3564082" y="31380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1" name="Oval 1860"/>
          <p:cNvSpPr/>
          <p:nvPr/>
        </p:nvSpPr>
        <p:spPr>
          <a:xfrm>
            <a:off x="2414155" y="3075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2" name="Oval 1861"/>
          <p:cNvSpPr/>
          <p:nvPr/>
        </p:nvSpPr>
        <p:spPr>
          <a:xfrm>
            <a:off x="2871355" y="3075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3" name="Oval 1862"/>
          <p:cNvSpPr/>
          <p:nvPr/>
        </p:nvSpPr>
        <p:spPr>
          <a:xfrm>
            <a:off x="3151910" y="3084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4" name="Oval 1863"/>
          <p:cNvSpPr/>
          <p:nvPr/>
        </p:nvSpPr>
        <p:spPr>
          <a:xfrm>
            <a:off x="3404755" y="3094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5" name="Oval 1864"/>
          <p:cNvSpPr/>
          <p:nvPr/>
        </p:nvSpPr>
        <p:spPr>
          <a:xfrm>
            <a:off x="509155" y="2294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6" name="Oval 1865"/>
          <p:cNvSpPr/>
          <p:nvPr/>
        </p:nvSpPr>
        <p:spPr>
          <a:xfrm>
            <a:off x="737755" y="2294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7" name="Oval 1866"/>
          <p:cNvSpPr/>
          <p:nvPr/>
        </p:nvSpPr>
        <p:spPr>
          <a:xfrm>
            <a:off x="942542" y="2294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8" name="Oval 1867"/>
          <p:cNvSpPr/>
          <p:nvPr/>
        </p:nvSpPr>
        <p:spPr>
          <a:xfrm>
            <a:off x="1423555" y="2294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9" name="Oval 1868"/>
          <p:cNvSpPr/>
          <p:nvPr/>
        </p:nvSpPr>
        <p:spPr>
          <a:xfrm>
            <a:off x="1194955" y="2294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0" name="Oval 1869"/>
          <p:cNvSpPr/>
          <p:nvPr/>
        </p:nvSpPr>
        <p:spPr>
          <a:xfrm>
            <a:off x="1652155" y="2332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1" name="Oval 1870"/>
          <p:cNvSpPr/>
          <p:nvPr/>
        </p:nvSpPr>
        <p:spPr>
          <a:xfrm>
            <a:off x="2109355" y="2332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2" name="Oval 1871"/>
          <p:cNvSpPr/>
          <p:nvPr/>
        </p:nvSpPr>
        <p:spPr>
          <a:xfrm>
            <a:off x="1880755" y="2332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3" name="Oval 1872"/>
          <p:cNvSpPr/>
          <p:nvPr/>
        </p:nvSpPr>
        <p:spPr>
          <a:xfrm>
            <a:off x="1194955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4" name="Oval 1873"/>
          <p:cNvSpPr/>
          <p:nvPr/>
        </p:nvSpPr>
        <p:spPr>
          <a:xfrm>
            <a:off x="509155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5" name="Oval 1874"/>
          <p:cNvSpPr/>
          <p:nvPr/>
        </p:nvSpPr>
        <p:spPr>
          <a:xfrm>
            <a:off x="1880755" y="2523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6" name="Oval 1875"/>
          <p:cNvSpPr/>
          <p:nvPr/>
        </p:nvSpPr>
        <p:spPr>
          <a:xfrm>
            <a:off x="2109355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7" name="Oval 1876"/>
          <p:cNvSpPr/>
          <p:nvPr/>
        </p:nvSpPr>
        <p:spPr>
          <a:xfrm>
            <a:off x="1652155" y="2523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8" name="Oval 1877"/>
          <p:cNvSpPr/>
          <p:nvPr/>
        </p:nvSpPr>
        <p:spPr>
          <a:xfrm>
            <a:off x="1423555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9" name="Oval 1878"/>
          <p:cNvSpPr/>
          <p:nvPr/>
        </p:nvSpPr>
        <p:spPr>
          <a:xfrm>
            <a:off x="966355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0" name="Oval 1879"/>
          <p:cNvSpPr/>
          <p:nvPr/>
        </p:nvSpPr>
        <p:spPr>
          <a:xfrm>
            <a:off x="737755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1" name="Oval 1880"/>
          <p:cNvSpPr/>
          <p:nvPr/>
        </p:nvSpPr>
        <p:spPr>
          <a:xfrm>
            <a:off x="737755" y="2694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2" name="Oval 1881"/>
          <p:cNvSpPr/>
          <p:nvPr/>
        </p:nvSpPr>
        <p:spPr>
          <a:xfrm>
            <a:off x="942542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3" name="Oval 1882"/>
          <p:cNvSpPr/>
          <p:nvPr/>
        </p:nvSpPr>
        <p:spPr>
          <a:xfrm>
            <a:off x="1194955" y="2694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4" name="Oval 1883"/>
          <p:cNvSpPr/>
          <p:nvPr/>
        </p:nvSpPr>
        <p:spPr>
          <a:xfrm>
            <a:off x="1475510" y="2703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5" name="Oval 1884"/>
          <p:cNvSpPr/>
          <p:nvPr/>
        </p:nvSpPr>
        <p:spPr>
          <a:xfrm>
            <a:off x="1728355" y="2713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6" name="Oval 1885"/>
          <p:cNvSpPr/>
          <p:nvPr/>
        </p:nvSpPr>
        <p:spPr>
          <a:xfrm>
            <a:off x="509155" y="26851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7" name="Oval 1886"/>
          <p:cNvSpPr/>
          <p:nvPr/>
        </p:nvSpPr>
        <p:spPr>
          <a:xfrm>
            <a:off x="1956955" y="2713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8" name="Oval 1887"/>
          <p:cNvSpPr/>
          <p:nvPr/>
        </p:nvSpPr>
        <p:spPr>
          <a:xfrm>
            <a:off x="2185555" y="2713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9" name="Oval 1888"/>
          <p:cNvSpPr/>
          <p:nvPr/>
        </p:nvSpPr>
        <p:spPr>
          <a:xfrm>
            <a:off x="661555" y="2447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0" name="Oval 1889"/>
          <p:cNvSpPr/>
          <p:nvPr/>
        </p:nvSpPr>
        <p:spPr>
          <a:xfrm>
            <a:off x="890155" y="2447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1" name="Oval 1890"/>
          <p:cNvSpPr/>
          <p:nvPr/>
        </p:nvSpPr>
        <p:spPr>
          <a:xfrm>
            <a:off x="1575955" y="2447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2" name="Oval 1891"/>
          <p:cNvSpPr/>
          <p:nvPr/>
        </p:nvSpPr>
        <p:spPr>
          <a:xfrm>
            <a:off x="1347355" y="2447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3" name="Oval 1892"/>
          <p:cNvSpPr/>
          <p:nvPr/>
        </p:nvSpPr>
        <p:spPr>
          <a:xfrm>
            <a:off x="1804555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4" name="Oval 1893"/>
          <p:cNvSpPr/>
          <p:nvPr/>
        </p:nvSpPr>
        <p:spPr>
          <a:xfrm>
            <a:off x="2261755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5" name="Oval 1894"/>
          <p:cNvSpPr/>
          <p:nvPr/>
        </p:nvSpPr>
        <p:spPr>
          <a:xfrm>
            <a:off x="2033155" y="2485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6" name="Oval 1895"/>
          <p:cNvSpPr/>
          <p:nvPr/>
        </p:nvSpPr>
        <p:spPr>
          <a:xfrm>
            <a:off x="1347355" y="3143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7" name="Oval 1896"/>
          <p:cNvSpPr/>
          <p:nvPr/>
        </p:nvSpPr>
        <p:spPr>
          <a:xfrm>
            <a:off x="6615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8" name="Oval 1897"/>
          <p:cNvSpPr/>
          <p:nvPr/>
        </p:nvSpPr>
        <p:spPr>
          <a:xfrm>
            <a:off x="2033155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9" name="Oval 1898"/>
          <p:cNvSpPr/>
          <p:nvPr/>
        </p:nvSpPr>
        <p:spPr>
          <a:xfrm>
            <a:off x="22617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0" name="Oval 1899"/>
          <p:cNvSpPr/>
          <p:nvPr/>
        </p:nvSpPr>
        <p:spPr>
          <a:xfrm>
            <a:off x="1804555" y="2675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1" name="Oval 1900"/>
          <p:cNvSpPr/>
          <p:nvPr/>
        </p:nvSpPr>
        <p:spPr>
          <a:xfrm>
            <a:off x="15759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2" name="Oval 1901"/>
          <p:cNvSpPr/>
          <p:nvPr/>
        </p:nvSpPr>
        <p:spPr>
          <a:xfrm>
            <a:off x="1385455" y="2580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3" name="Oval 1902"/>
          <p:cNvSpPr/>
          <p:nvPr/>
        </p:nvSpPr>
        <p:spPr>
          <a:xfrm>
            <a:off x="1118755" y="2637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4" name="Oval 1903"/>
          <p:cNvSpPr/>
          <p:nvPr/>
        </p:nvSpPr>
        <p:spPr>
          <a:xfrm>
            <a:off x="890155" y="28471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5" name="Oval 1904"/>
          <p:cNvSpPr/>
          <p:nvPr/>
        </p:nvSpPr>
        <p:spPr>
          <a:xfrm>
            <a:off x="1194955" y="2923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6" name="Oval 1905"/>
          <p:cNvSpPr/>
          <p:nvPr/>
        </p:nvSpPr>
        <p:spPr>
          <a:xfrm>
            <a:off x="1323542" y="30116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7" name="Oval 1906"/>
          <p:cNvSpPr/>
          <p:nvPr/>
        </p:nvSpPr>
        <p:spPr>
          <a:xfrm>
            <a:off x="1627910" y="28557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8" name="Oval 1907"/>
          <p:cNvSpPr/>
          <p:nvPr/>
        </p:nvSpPr>
        <p:spPr>
          <a:xfrm>
            <a:off x="1880755" y="2866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9" name="Oval 1908"/>
          <p:cNvSpPr/>
          <p:nvPr/>
        </p:nvSpPr>
        <p:spPr>
          <a:xfrm>
            <a:off x="661555" y="28375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0" name="Oval 1909"/>
          <p:cNvSpPr/>
          <p:nvPr/>
        </p:nvSpPr>
        <p:spPr>
          <a:xfrm>
            <a:off x="2109355" y="2866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1" name="Oval 1910"/>
          <p:cNvSpPr/>
          <p:nvPr/>
        </p:nvSpPr>
        <p:spPr>
          <a:xfrm>
            <a:off x="2337955" y="2866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2" name="Oval 1911"/>
          <p:cNvSpPr/>
          <p:nvPr/>
        </p:nvSpPr>
        <p:spPr>
          <a:xfrm>
            <a:off x="1108364" y="31380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3" name="Oval 1912"/>
          <p:cNvSpPr/>
          <p:nvPr/>
        </p:nvSpPr>
        <p:spPr>
          <a:xfrm>
            <a:off x="1575955" y="24470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4" name="Oval 1913"/>
          <p:cNvSpPr/>
          <p:nvPr/>
        </p:nvSpPr>
        <p:spPr>
          <a:xfrm>
            <a:off x="828242" y="2961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5" name="Oval 1914"/>
          <p:cNvSpPr/>
          <p:nvPr/>
        </p:nvSpPr>
        <p:spPr>
          <a:xfrm>
            <a:off x="1347355" y="28211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6" name="Oval 1915"/>
          <p:cNvSpPr/>
          <p:nvPr/>
        </p:nvSpPr>
        <p:spPr>
          <a:xfrm>
            <a:off x="1614055" y="30999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7" name="Oval 1916"/>
          <p:cNvSpPr/>
          <p:nvPr/>
        </p:nvSpPr>
        <p:spPr>
          <a:xfrm>
            <a:off x="1950028" y="3094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8" name="Oval 1917"/>
          <p:cNvSpPr/>
          <p:nvPr/>
        </p:nvSpPr>
        <p:spPr>
          <a:xfrm>
            <a:off x="1118755" y="2789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9" name="Oval 1918"/>
          <p:cNvSpPr/>
          <p:nvPr/>
        </p:nvSpPr>
        <p:spPr>
          <a:xfrm>
            <a:off x="2192482" y="30618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0" name="Oval 1919"/>
          <p:cNvSpPr/>
          <p:nvPr/>
        </p:nvSpPr>
        <p:spPr>
          <a:xfrm>
            <a:off x="1042555" y="2999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1" name="Oval 1920"/>
          <p:cNvSpPr/>
          <p:nvPr/>
        </p:nvSpPr>
        <p:spPr>
          <a:xfrm>
            <a:off x="1499755" y="2999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2" name="Oval 1921"/>
          <p:cNvSpPr/>
          <p:nvPr/>
        </p:nvSpPr>
        <p:spPr>
          <a:xfrm>
            <a:off x="1780310" y="30081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3" name="Oval 1922"/>
          <p:cNvSpPr/>
          <p:nvPr/>
        </p:nvSpPr>
        <p:spPr>
          <a:xfrm>
            <a:off x="2033155" y="3018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4" name="Oval 1923"/>
          <p:cNvSpPr/>
          <p:nvPr/>
        </p:nvSpPr>
        <p:spPr>
          <a:xfrm>
            <a:off x="356755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5" name="Oval 1924"/>
          <p:cNvSpPr/>
          <p:nvPr/>
        </p:nvSpPr>
        <p:spPr>
          <a:xfrm>
            <a:off x="585355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6" name="Oval 1925"/>
          <p:cNvSpPr/>
          <p:nvPr/>
        </p:nvSpPr>
        <p:spPr>
          <a:xfrm>
            <a:off x="790142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7" name="Oval 1926"/>
          <p:cNvSpPr/>
          <p:nvPr/>
        </p:nvSpPr>
        <p:spPr>
          <a:xfrm>
            <a:off x="1271155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8" name="Oval 1927"/>
          <p:cNvSpPr/>
          <p:nvPr/>
        </p:nvSpPr>
        <p:spPr>
          <a:xfrm>
            <a:off x="1042555" y="3132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9" name="Oval 1928"/>
          <p:cNvSpPr/>
          <p:nvPr/>
        </p:nvSpPr>
        <p:spPr>
          <a:xfrm>
            <a:off x="1499755" y="3170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0" name="Oval 1929"/>
          <p:cNvSpPr/>
          <p:nvPr/>
        </p:nvSpPr>
        <p:spPr>
          <a:xfrm>
            <a:off x="1956955" y="3170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1" name="Oval 1930"/>
          <p:cNvSpPr/>
          <p:nvPr/>
        </p:nvSpPr>
        <p:spPr>
          <a:xfrm>
            <a:off x="1728355" y="3170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2" name="Oval 1931"/>
          <p:cNvSpPr/>
          <p:nvPr/>
        </p:nvSpPr>
        <p:spPr>
          <a:xfrm>
            <a:off x="10425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3" name="Oval 1932"/>
          <p:cNvSpPr/>
          <p:nvPr/>
        </p:nvSpPr>
        <p:spPr>
          <a:xfrm>
            <a:off x="3567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4" name="Oval 1933"/>
          <p:cNvSpPr/>
          <p:nvPr/>
        </p:nvSpPr>
        <p:spPr>
          <a:xfrm>
            <a:off x="1728355" y="3361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5" name="Oval 1934"/>
          <p:cNvSpPr/>
          <p:nvPr/>
        </p:nvSpPr>
        <p:spPr>
          <a:xfrm>
            <a:off x="19569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6" name="Oval 1935"/>
          <p:cNvSpPr/>
          <p:nvPr/>
        </p:nvSpPr>
        <p:spPr>
          <a:xfrm>
            <a:off x="1499755" y="33614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7" name="Oval 1936"/>
          <p:cNvSpPr/>
          <p:nvPr/>
        </p:nvSpPr>
        <p:spPr>
          <a:xfrm>
            <a:off x="12711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8" name="Oval 1937"/>
          <p:cNvSpPr/>
          <p:nvPr/>
        </p:nvSpPr>
        <p:spPr>
          <a:xfrm>
            <a:off x="8139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9" name="Oval 1938"/>
          <p:cNvSpPr/>
          <p:nvPr/>
        </p:nvSpPr>
        <p:spPr>
          <a:xfrm>
            <a:off x="5853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0" name="Oval 1939"/>
          <p:cNvSpPr/>
          <p:nvPr/>
        </p:nvSpPr>
        <p:spPr>
          <a:xfrm>
            <a:off x="585355" y="3532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1" name="Oval 1940"/>
          <p:cNvSpPr/>
          <p:nvPr/>
        </p:nvSpPr>
        <p:spPr>
          <a:xfrm>
            <a:off x="790142" y="3513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2" name="Oval 1941"/>
          <p:cNvSpPr/>
          <p:nvPr/>
        </p:nvSpPr>
        <p:spPr>
          <a:xfrm>
            <a:off x="1042555" y="3532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3" name="Oval 1942"/>
          <p:cNvSpPr/>
          <p:nvPr/>
        </p:nvSpPr>
        <p:spPr>
          <a:xfrm>
            <a:off x="1323110" y="35415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4" name="Oval 1943"/>
          <p:cNvSpPr/>
          <p:nvPr/>
        </p:nvSpPr>
        <p:spPr>
          <a:xfrm>
            <a:off x="1575955" y="3551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5" name="Oval 1944"/>
          <p:cNvSpPr/>
          <p:nvPr/>
        </p:nvSpPr>
        <p:spPr>
          <a:xfrm>
            <a:off x="356755" y="35233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6" name="Oval 1945"/>
          <p:cNvSpPr/>
          <p:nvPr/>
        </p:nvSpPr>
        <p:spPr>
          <a:xfrm>
            <a:off x="1804555" y="3551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7" name="Oval 1946"/>
          <p:cNvSpPr/>
          <p:nvPr/>
        </p:nvSpPr>
        <p:spPr>
          <a:xfrm>
            <a:off x="2033155" y="3551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8" name="Oval 1947"/>
          <p:cNvSpPr/>
          <p:nvPr/>
        </p:nvSpPr>
        <p:spPr>
          <a:xfrm>
            <a:off x="5091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9" name="Oval 1948"/>
          <p:cNvSpPr/>
          <p:nvPr/>
        </p:nvSpPr>
        <p:spPr>
          <a:xfrm>
            <a:off x="7377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0" name="Oval 1949"/>
          <p:cNvSpPr/>
          <p:nvPr/>
        </p:nvSpPr>
        <p:spPr>
          <a:xfrm>
            <a:off x="14235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1" name="Oval 1950"/>
          <p:cNvSpPr/>
          <p:nvPr/>
        </p:nvSpPr>
        <p:spPr>
          <a:xfrm>
            <a:off x="11949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2" name="Oval 1951"/>
          <p:cNvSpPr/>
          <p:nvPr/>
        </p:nvSpPr>
        <p:spPr>
          <a:xfrm>
            <a:off x="16521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3" name="Oval 1952"/>
          <p:cNvSpPr/>
          <p:nvPr/>
        </p:nvSpPr>
        <p:spPr>
          <a:xfrm>
            <a:off x="21093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4" name="Oval 1953"/>
          <p:cNvSpPr/>
          <p:nvPr/>
        </p:nvSpPr>
        <p:spPr>
          <a:xfrm>
            <a:off x="1880755" y="3323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5" name="Oval 1954"/>
          <p:cNvSpPr/>
          <p:nvPr/>
        </p:nvSpPr>
        <p:spPr>
          <a:xfrm>
            <a:off x="1194955" y="3981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6" name="Oval 1955"/>
          <p:cNvSpPr/>
          <p:nvPr/>
        </p:nvSpPr>
        <p:spPr>
          <a:xfrm>
            <a:off x="509155" y="3475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7" name="Oval 1956"/>
          <p:cNvSpPr/>
          <p:nvPr/>
        </p:nvSpPr>
        <p:spPr>
          <a:xfrm>
            <a:off x="1880755" y="3513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8" name="Oval 1957"/>
          <p:cNvSpPr/>
          <p:nvPr/>
        </p:nvSpPr>
        <p:spPr>
          <a:xfrm>
            <a:off x="2109355" y="3475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9" name="Oval 1958"/>
          <p:cNvSpPr/>
          <p:nvPr/>
        </p:nvSpPr>
        <p:spPr>
          <a:xfrm>
            <a:off x="1652155" y="3513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0" name="Oval 1959"/>
          <p:cNvSpPr/>
          <p:nvPr/>
        </p:nvSpPr>
        <p:spPr>
          <a:xfrm>
            <a:off x="1423555" y="3475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1" name="Oval 1960"/>
          <p:cNvSpPr/>
          <p:nvPr/>
        </p:nvSpPr>
        <p:spPr>
          <a:xfrm>
            <a:off x="1233055" y="3418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2" name="Oval 1961"/>
          <p:cNvSpPr/>
          <p:nvPr/>
        </p:nvSpPr>
        <p:spPr>
          <a:xfrm>
            <a:off x="966355" y="3475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3" name="Oval 1962"/>
          <p:cNvSpPr/>
          <p:nvPr/>
        </p:nvSpPr>
        <p:spPr>
          <a:xfrm>
            <a:off x="737755" y="3685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4" name="Oval 1963"/>
          <p:cNvSpPr/>
          <p:nvPr/>
        </p:nvSpPr>
        <p:spPr>
          <a:xfrm>
            <a:off x="1042555" y="3761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5" name="Oval 1964"/>
          <p:cNvSpPr/>
          <p:nvPr/>
        </p:nvSpPr>
        <p:spPr>
          <a:xfrm>
            <a:off x="1171142" y="38498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6" name="Oval 1965"/>
          <p:cNvSpPr/>
          <p:nvPr/>
        </p:nvSpPr>
        <p:spPr>
          <a:xfrm>
            <a:off x="1475510" y="3693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7" name="Oval 1966"/>
          <p:cNvSpPr/>
          <p:nvPr/>
        </p:nvSpPr>
        <p:spPr>
          <a:xfrm>
            <a:off x="1728355" y="3704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8" name="Oval 1967"/>
          <p:cNvSpPr/>
          <p:nvPr/>
        </p:nvSpPr>
        <p:spPr>
          <a:xfrm>
            <a:off x="509155" y="36757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9" name="Oval 1968"/>
          <p:cNvSpPr/>
          <p:nvPr/>
        </p:nvSpPr>
        <p:spPr>
          <a:xfrm>
            <a:off x="1956955" y="3704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0" name="Oval 1969"/>
          <p:cNvSpPr/>
          <p:nvPr/>
        </p:nvSpPr>
        <p:spPr>
          <a:xfrm>
            <a:off x="2185555" y="3704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1" name="Oval 1970"/>
          <p:cNvSpPr/>
          <p:nvPr/>
        </p:nvSpPr>
        <p:spPr>
          <a:xfrm>
            <a:off x="955964" y="39762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2" name="Oval 1971"/>
          <p:cNvSpPr/>
          <p:nvPr/>
        </p:nvSpPr>
        <p:spPr>
          <a:xfrm>
            <a:off x="1423555" y="3285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3" name="Oval 1972"/>
          <p:cNvSpPr/>
          <p:nvPr/>
        </p:nvSpPr>
        <p:spPr>
          <a:xfrm>
            <a:off x="675842" y="3799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4" name="Oval 1973"/>
          <p:cNvSpPr/>
          <p:nvPr/>
        </p:nvSpPr>
        <p:spPr>
          <a:xfrm>
            <a:off x="1194955" y="36593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5" name="Oval 1974"/>
          <p:cNvSpPr/>
          <p:nvPr/>
        </p:nvSpPr>
        <p:spPr>
          <a:xfrm>
            <a:off x="1461655" y="39381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6" name="Oval 1975"/>
          <p:cNvSpPr/>
          <p:nvPr/>
        </p:nvSpPr>
        <p:spPr>
          <a:xfrm>
            <a:off x="1797628" y="39329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7" name="Oval 1976"/>
          <p:cNvSpPr/>
          <p:nvPr/>
        </p:nvSpPr>
        <p:spPr>
          <a:xfrm>
            <a:off x="966355" y="3628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8" name="Oval 1977"/>
          <p:cNvSpPr/>
          <p:nvPr/>
        </p:nvSpPr>
        <p:spPr>
          <a:xfrm>
            <a:off x="2040082" y="39000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9" name="Oval 1978"/>
          <p:cNvSpPr/>
          <p:nvPr/>
        </p:nvSpPr>
        <p:spPr>
          <a:xfrm>
            <a:off x="890155" y="3837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0" name="Oval 1979"/>
          <p:cNvSpPr/>
          <p:nvPr/>
        </p:nvSpPr>
        <p:spPr>
          <a:xfrm>
            <a:off x="1347355" y="3837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1" name="Oval 1980"/>
          <p:cNvSpPr/>
          <p:nvPr/>
        </p:nvSpPr>
        <p:spPr>
          <a:xfrm>
            <a:off x="1627910" y="3846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2" name="Oval 1981"/>
          <p:cNvSpPr/>
          <p:nvPr/>
        </p:nvSpPr>
        <p:spPr>
          <a:xfrm>
            <a:off x="1880755" y="3856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3" name="Oval 1982"/>
          <p:cNvSpPr/>
          <p:nvPr/>
        </p:nvSpPr>
        <p:spPr>
          <a:xfrm>
            <a:off x="432955" y="3666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4" name="Oval 1983"/>
          <p:cNvSpPr/>
          <p:nvPr/>
        </p:nvSpPr>
        <p:spPr>
          <a:xfrm>
            <a:off x="637742" y="3666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5" name="Oval 1984"/>
          <p:cNvSpPr/>
          <p:nvPr/>
        </p:nvSpPr>
        <p:spPr>
          <a:xfrm>
            <a:off x="1118755" y="3666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6" name="Oval 1985"/>
          <p:cNvSpPr/>
          <p:nvPr/>
        </p:nvSpPr>
        <p:spPr>
          <a:xfrm>
            <a:off x="890155" y="3666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7" name="Oval 1986"/>
          <p:cNvSpPr/>
          <p:nvPr/>
        </p:nvSpPr>
        <p:spPr>
          <a:xfrm>
            <a:off x="1347355" y="3704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8" name="Oval 1987"/>
          <p:cNvSpPr/>
          <p:nvPr/>
        </p:nvSpPr>
        <p:spPr>
          <a:xfrm>
            <a:off x="1804555" y="3704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9" name="Oval 1988"/>
          <p:cNvSpPr/>
          <p:nvPr/>
        </p:nvSpPr>
        <p:spPr>
          <a:xfrm>
            <a:off x="1575955" y="3704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0" name="Oval 1989"/>
          <p:cNvSpPr/>
          <p:nvPr/>
        </p:nvSpPr>
        <p:spPr>
          <a:xfrm>
            <a:off x="890155" y="3856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1" name="Oval 1990"/>
          <p:cNvSpPr/>
          <p:nvPr/>
        </p:nvSpPr>
        <p:spPr>
          <a:xfrm>
            <a:off x="1575955" y="3894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2" name="Oval 1991"/>
          <p:cNvSpPr/>
          <p:nvPr/>
        </p:nvSpPr>
        <p:spPr>
          <a:xfrm>
            <a:off x="1804555" y="3856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3" name="Oval 1992"/>
          <p:cNvSpPr/>
          <p:nvPr/>
        </p:nvSpPr>
        <p:spPr>
          <a:xfrm>
            <a:off x="1347355" y="38948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4" name="Oval 1993"/>
          <p:cNvSpPr/>
          <p:nvPr/>
        </p:nvSpPr>
        <p:spPr>
          <a:xfrm>
            <a:off x="1118755" y="3856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5" name="Oval 1994"/>
          <p:cNvSpPr/>
          <p:nvPr/>
        </p:nvSpPr>
        <p:spPr>
          <a:xfrm>
            <a:off x="661555" y="3856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6" name="Oval 1995"/>
          <p:cNvSpPr/>
          <p:nvPr/>
        </p:nvSpPr>
        <p:spPr>
          <a:xfrm>
            <a:off x="432955" y="3856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7" name="Oval 1996"/>
          <p:cNvSpPr/>
          <p:nvPr/>
        </p:nvSpPr>
        <p:spPr>
          <a:xfrm>
            <a:off x="432955" y="4066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8" name="Oval 1997"/>
          <p:cNvSpPr/>
          <p:nvPr/>
        </p:nvSpPr>
        <p:spPr>
          <a:xfrm>
            <a:off x="637742" y="4047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9" name="Oval 1998"/>
          <p:cNvSpPr/>
          <p:nvPr/>
        </p:nvSpPr>
        <p:spPr>
          <a:xfrm>
            <a:off x="890155" y="4066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0" name="Oval 1999"/>
          <p:cNvSpPr/>
          <p:nvPr/>
        </p:nvSpPr>
        <p:spPr>
          <a:xfrm>
            <a:off x="1170710" y="40749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1" name="Oval 2000"/>
          <p:cNvSpPr/>
          <p:nvPr/>
        </p:nvSpPr>
        <p:spPr>
          <a:xfrm>
            <a:off x="1423555" y="4085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2" name="Oval 2001"/>
          <p:cNvSpPr/>
          <p:nvPr/>
        </p:nvSpPr>
        <p:spPr>
          <a:xfrm>
            <a:off x="1652155" y="4085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3" name="Oval 2002"/>
          <p:cNvSpPr/>
          <p:nvPr/>
        </p:nvSpPr>
        <p:spPr>
          <a:xfrm>
            <a:off x="1880755" y="4085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4" name="Oval 2003"/>
          <p:cNvSpPr/>
          <p:nvPr/>
        </p:nvSpPr>
        <p:spPr>
          <a:xfrm>
            <a:off x="356755" y="3818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5" name="Oval 2004"/>
          <p:cNvSpPr/>
          <p:nvPr/>
        </p:nvSpPr>
        <p:spPr>
          <a:xfrm>
            <a:off x="585355" y="3818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6" name="Oval 2005"/>
          <p:cNvSpPr/>
          <p:nvPr/>
        </p:nvSpPr>
        <p:spPr>
          <a:xfrm>
            <a:off x="1271155" y="3818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7" name="Oval 2006"/>
          <p:cNvSpPr/>
          <p:nvPr/>
        </p:nvSpPr>
        <p:spPr>
          <a:xfrm>
            <a:off x="1042555" y="3818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8" name="Oval 2007"/>
          <p:cNvSpPr/>
          <p:nvPr/>
        </p:nvSpPr>
        <p:spPr>
          <a:xfrm>
            <a:off x="1499755" y="3856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9" name="Oval 2008"/>
          <p:cNvSpPr/>
          <p:nvPr/>
        </p:nvSpPr>
        <p:spPr>
          <a:xfrm>
            <a:off x="1956955" y="3856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0" name="Oval 2009"/>
          <p:cNvSpPr/>
          <p:nvPr/>
        </p:nvSpPr>
        <p:spPr>
          <a:xfrm>
            <a:off x="1728355" y="3856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1" name="Oval 2010"/>
          <p:cNvSpPr/>
          <p:nvPr/>
        </p:nvSpPr>
        <p:spPr>
          <a:xfrm>
            <a:off x="1042555" y="4514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2" name="Oval 2011"/>
          <p:cNvSpPr/>
          <p:nvPr/>
        </p:nvSpPr>
        <p:spPr>
          <a:xfrm>
            <a:off x="356755" y="4009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3" name="Oval 2012"/>
          <p:cNvSpPr/>
          <p:nvPr/>
        </p:nvSpPr>
        <p:spPr>
          <a:xfrm>
            <a:off x="1728355" y="4047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4" name="Oval 2013"/>
          <p:cNvSpPr/>
          <p:nvPr/>
        </p:nvSpPr>
        <p:spPr>
          <a:xfrm>
            <a:off x="1956955" y="4009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5" name="Oval 2014"/>
          <p:cNvSpPr/>
          <p:nvPr/>
        </p:nvSpPr>
        <p:spPr>
          <a:xfrm>
            <a:off x="1499755" y="40472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6" name="Oval 2015"/>
          <p:cNvSpPr/>
          <p:nvPr/>
        </p:nvSpPr>
        <p:spPr>
          <a:xfrm>
            <a:off x="1271155" y="4009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7" name="Oval 2016"/>
          <p:cNvSpPr/>
          <p:nvPr/>
        </p:nvSpPr>
        <p:spPr>
          <a:xfrm>
            <a:off x="1080655" y="3952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8" name="Oval 2017"/>
          <p:cNvSpPr/>
          <p:nvPr/>
        </p:nvSpPr>
        <p:spPr>
          <a:xfrm>
            <a:off x="813955" y="4009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9" name="Oval 2018"/>
          <p:cNvSpPr/>
          <p:nvPr/>
        </p:nvSpPr>
        <p:spPr>
          <a:xfrm>
            <a:off x="585355" y="4218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0" name="Oval 2019"/>
          <p:cNvSpPr/>
          <p:nvPr/>
        </p:nvSpPr>
        <p:spPr>
          <a:xfrm>
            <a:off x="890155" y="4294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1" name="Oval 2020"/>
          <p:cNvSpPr/>
          <p:nvPr/>
        </p:nvSpPr>
        <p:spPr>
          <a:xfrm>
            <a:off x="1018742" y="43832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2" name="Oval 2021"/>
          <p:cNvSpPr/>
          <p:nvPr/>
        </p:nvSpPr>
        <p:spPr>
          <a:xfrm>
            <a:off x="1323110" y="42273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3" name="Oval 2022"/>
          <p:cNvSpPr/>
          <p:nvPr/>
        </p:nvSpPr>
        <p:spPr>
          <a:xfrm>
            <a:off x="1575955" y="4237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4" name="Oval 2023"/>
          <p:cNvSpPr/>
          <p:nvPr/>
        </p:nvSpPr>
        <p:spPr>
          <a:xfrm>
            <a:off x="356755" y="420918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5" name="Oval 2024"/>
          <p:cNvSpPr/>
          <p:nvPr/>
        </p:nvSpPr>
        <p:spPr>
          <a:xfrm>
            <a:off x="1804555" y="4237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6" name="Oval 2025"/>
          <p:cNvSpPr/>
          <p:nvPr/>
        </p:nvSpPr>
        <p:spPr>
          <a:xfrm>
            <a:off x="2033155" y="42377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7" name="Oval 2026"/>
          <p:cNvSpPr/>
          <p:nvPr/>
        </p:nvSpPr>
        <p:spPr>
          <a:xfrm>
            <a:off x="803564" y="45096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8" name="Oval 2027"/>
          <p:cNvSpPr/>
          <p:nvPr/>
        </p:nvSpPr>
        <p:spPr>
          <a:xfrm>
            <a:off x="1271155" y="38186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9" name="Oval 2028"/>
          <p:cNvSpPr/>
          <p:nvPr/>
        </p:nvSpPr>
        <p:spPr>
          <a:xfrm>
            <a:off x="523442" y="4333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0" name="Oval 2029"/>
          <p:cNvSpPr/>
          <p:nvPr/>
        </p:nvSpPr>
        <p:spPr>
          <a:xfrm>
            <a:off x="1042555" y="41927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1" name="Oval 2030"/>
          <p:cNvSpPr/>
          <p:nvPr/>
        </p:nvSpPr>
        <p:spPr>
          <a:xfrm>
            <a:off x="1309255" y="44715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2" name="Oval 2031"/>
          <p:cNvSpPr/>
          <p:nvPr/>
        </p:nvSpPr>
        <p:spPr>
          <a:xfrm>
            <a:off x="1645228" y="44663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3" name="Oval 2032"/>
          <p:cNvSpPr/>
          <p:nvPr/>
        </p:nvSpPr>
        <p:spPr>
          <a:xfrm>
            <a:off x="813955" y="41615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4" name="Oval 2033"/>
          <p:cNvSpPr/>
          <p:nvPr/>
        </p:nvSpPr>
        <p:spPr>
          <a:xfrm>
            <a:off x="1887682" y="443345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5" name="Oval 2034"/>
          <p:cNvSpPr/>
          <p:nvPr/>
        </p:nvSpPr>
        <p:spPr>
          <a:xfrm>
            <a:off x="737755" y="43711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6" name="Oval 2035"/>
          <p:cNvSpPr/>
          <p:nvPr/>
        </p:nvSpPr>
        <p:spPr>
          <a:xfrm>
            <a:off x="1194955" y="43711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7" name="Oval 2036"/>
          <p:cNvSpPr/>
          <p:nvPr/>
        </p:nvSpPr>
        <p:spPr>
          <a:xfrm>
            <a:off x="1475510" y="437976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8" name="Oval 2037"/>
          <p:cNvSpPr/>
          <p:nvPr/>
        </p:nvSpPr>
        <p:spPr>
          <a:xfrm>
            <a:off x="1728355" y="439015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9" name="Oval 2038"/>
          <p:cNvSpPr/>
          <p:nvPr/>
        </p:nvSpPr>
        <p:spPr>
          <a:xfrm>
            <a:off x="15863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0" name="Oval 2039"/>
          <p:cNvSpPr/>
          <p:nvPr/>
        </p:nvSpPr>
        <p:spPr>
          <a:xfrm>
            <a:off x="18149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1" name="Oval 2040"/>
          <p:cNvSpPr/>
          <p:nvPr/>
        </p:nvSpPr>
        <p:spPr>
          <a:xfrm>
            <a:off x="2019733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2" name="Oval 2041"/>
          <p:cNvSpPr/>
          <p:nvPr/>
        </p:nvSpPr>
        <p:spPr>
          <a:xfrm>
            <a:off x="25007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3" name="Oval 2042"/>
          <p:cNvSpPr/>
          <p:nvPr/>
        </p:nvSpPr>
        <p:spPr>
          <a:xfrm>
            <a:off x="22721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4" name="Oval 2043"/>
          <p:cNvSpPr/>
          <p:nvPr/>
        </p:nvSpPr>
        <p:spPr>
          <a:xfrm>
            <a:off x="2729346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5" name="Oval 2044"/>
          <p:cNvSpPr/>
          <p:nvPr/>
        </p:nvSpPr>
        <p:spPr>
          <a:xfrm>
            <a:off x="3186546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6" name="Oval 2045"/>
          <p:cNvSpPr/>
          <p:nvPr/>
        </p:nvSpPr>
        <p:spPr>
          <a:xfrm>
            <a:off x="2957946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7" name="Oval 2046"/>
          <p:cNvSpPr/>
          <p:nvPr/>
        </p:nvSpPr>
        <p:spPr>
          <a:xfrm>
            <a:off x="22721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Oval 2047"/>
          <p:cNvSpPr/>
          <p:nvPr/>
        </p:nvSpPr>
        <p:spPr>
          <a:xfrm>
            <a:off x="15863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9" name="Oval 2048"/>
          <p:cNvSpPr/>
          <p:nvPr/>
        </p:nvSpPr>
        <p:spPr>
          <a:xfrm>
            <a:off x="2957946" y="3108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0" name="Oval 2049"/>
          <p:cNvSpPr/>
          <p:nvPr/>
        </p:nvSpPr>
        <p:spPr>
          <a:xfrm>
            <a:off x="31865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1" name="Oval 2050"/>
          <p:cNvSpPr/>
          <p:nvPr/>
        </p:nvSpPr>
        <p:spPr>
          <a:xfrm>
            <a:off x="2729346" y="3108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2" name="Oval 2051"/>
          <p:cNvSpPr/>
          <p:nvPr/>
        </p:nvSpPr>
        <p:spPr>
          <a:xfrm>
            <a:off x="25007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Oval 2052"/>
          <p:cNvSpPr/>
          <p:nvPr/>
        </p:nvSpPr>
        <p:spPr>
          <a:xfrm>
            <a:off x="20435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4" name="Oval 2053"/>
          <p:cNvSpPr/>
          <p:nvPr/>
        </p:nvSpPr>
        <p:spPr>
          <a:xfrm>
            <a:off x="18149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5" name="Oval 2054"/>
          <p:cNvSpPr/>
          <p:nvPr/>
        </p:nvSpPr>
        <p:spPr>
          <a:xfrm>
            <a:off x="1814946" y="3280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6" name="Oval 2055"/>
          <p:cNvSpPr/>
          <p:nvPr/>
        </p:nvSpPr>
        <p:spPr>
          <a:xfrm>
            <a:off x="2019733" y="3261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Oval 2056"/>
          <p:cNvSpPr/>
          <p:nvPr/>
        </p:nvSpPr>
        <p:spPr>
          <a:xfrm>
            <a:off x="2272146" y="3280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8" name="Oval 2057"/>
          <p:cNvSpPr/>
          <p:nvPr/>
        </p:nvSpPr>
        <p:spPr>
          <a:xfrm>
            <a:off x="2552701" y="32887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Oval 2058"/>
          <p:cNvSpPr/>
          <p:nvPr/>
        </p:nvSpPr>
        <p:spPr>
          <a:xfrm>
            <a:off x="2805546" y="3299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0" name="Oval 2059"/>
          <p:cNvSpPr/>
          <p:nvPr/>
        </p:nvSpPr>
        <p:spPr>
          <a:xfrm>
            <a:off x="1586346" y="32705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Oval 2060"/>
          <p:cNvSpPr/>
          <p:nvPr/>
        </p:nvSpPr>
        <p:spPr>
          <a:xfrm>
            <a:off x="3034146" y="3299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2" name="Oval 2061"/>
          <p:cNvSpPr/>
          <p:nvPr/>
        </p:nvSpPr>
        <p:spPr>
          <a:xfrm>
            <a:off x="3262746" y="3299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3" name="Oval 2062"/>
          <p:cNvSpPr/>
          <p:nvPr/>
        </p:nvSpPr>
        <p:spPr>
          <a:xfrm>
            <a:off x="1738746" y="3032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4" name="Oval 2063"/>
          <p:cNvSpPr/>
          <p:nvPr/>
        </p:nvSpPr>
        <p:spPr>
          <a:xfrm>
            <a:off x="1967346" y="3032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5" name="Oval 2064"/>
          <p:cNvSpPr/>
          <p:nvPr/>
        </p:nvSpPr>
        <p:spPr>
          <a:xfrm>
            <a:off x="2172133" y="3032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6" name="Oval 2065"/>
          <p:cNvSpPr/>
          <p:nvPr/>
        </p:nvSpPr>
        <p:spPr>
          <a:xfrm>
            <a:off x="2653146" y="3032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Oval 2066"/>
          <p:cNvSpPr/>
          <p:nvPr/>
        </p:nvSpPr>
        <p:spPr>
          <a:xfrm>
            <a:off x="2424546" y="3032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8" name="Oval 2067"/>
          <p:cNvSpPr/>
          <p:nvPr/>
        </p:nvSpPr>
        <p:spPr>
          <a:xfrm>
            <a:off x="28817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9" name="Oval 2068"/>
          <p:cNvSpPr/>
          <p:nvPr/>
        </p:nvSpPr>
        <p:spPr>
          <a:xfrm>
            <a:off x="33389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0" name="Oval 2069"/>
          <p:cNvSpPr/>
          <p:nvPr/>
        </p:nvSpPr>
        <p:spPr>
          <a:xfrm>
            <a:off x="31103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1" name="Oval 2070"/>
          <p:cNvSpPr/>
          <p:nvPr/>
        </p:nvSpPr>
        <p:spPr>
          <a:xfrm>
            <a:off x="2424546" y="37286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2" name="Oval 2071"/>
          <p:cNvSpPr/>
          <p:nvPr/>
        </p:nvSpPr>
        <p:spPr>
          <a:xfrm>
            <a:off x="1738746" y="3222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3" name="Oval 2072"/>
          <p:cNvSpPr/>
          <p:nvPr/>
        </p:nvSpPr>
        <p:spPr>
          <a:xfrm>
            <a:off x="3110346" y="3261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4" name="Oval 2073"/>
          <p:cNvSpPr/>
          <p:nvPr/>
        </p:nvSpPr>
        <p:spPr>
          <a:xfrm>
            <a:off x="3338946" y="3222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5" name="Oval 2074"/>
          <p:cNvSpPr/>
          <p:nvPr/>
        </p:nvSpPr>
        <p:spPr>
          <a:xfrm>
            <a:off x="2881746" y="3261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6" name="Oval 2075"/>
          <p:cNvSpPr/>
          <p:nvPr/>
        </p:nvSpPr>
        <p:spPr>
          <a:xfrm>
            <a:off x="2653146" y="3222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7" name="Oval 2076"/>
          <p:cNvSpPr/>
          <p:nvPr/>
        </p:nvSpPr>
        <p:spPr>
          <a:xfrm>
            <a:off x="2462646" y="31657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8" name="Oval 2077"/>
          <p:cNvSpPr/>
          <p:nvPr/>
        </p:nvSpPr>
        <p:spPr>
          <a:xfrm>
            <a:off x="2195946" y="3222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9" name="Oval 2078"/>
          <p:cNvSpPr/>
          <p:nvPr/>
        </p:nvSpPr>
        <p:spPr>
          <a:xfrm>
            <a:off x="1967346" y="3432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0" name="Oval 2079"/>
          <p:cNvSpPr/>
          <p:nvPr/>
        </p:nvSpPr>
        <p:spPr>
          <a:xfrm>
            <a:off x="2272146" y="35086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1" name="Oval 2080"/>
          <p:cNvSpPr/>
          <p:nvPr/>
        </p:nvSpPr>
        <p:spPr>
          <a:xfrm>
            <a:off x="2400733" y="35969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2" name="Oval 2081"/>
          <p:cNvSpPr/>
          <p:nvPr/>
        </p:nvSpPr>
        <p:spPr>
          <a:xfrm>
            <a:off x="2705101" y="34411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3" name="Oval 2082"/>
          <p:cNvSpPr/>
          <p:nvPr/>
        </p:nvSpPr>
        <p:spPr>
          <a:xfrm>
            <a:off x="2957946" y="3451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4" name="Oval 2083"/>
          <p:cNvSpPr/>
          <p:nvPr/>
        </p:nvSpPr>
        <p:spPr>
          <a:xfrm>
            <a:off x="1738746" y="34229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Oval 2084"/>
          <p:cNvSpPr/>
          <p:nvPr/>
        </p:nvSpPr>
        <p:spPr>
          <a:xfrm>
            <a:off x="3186546" y="3451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6" name="Oval 2085"/>
          <p:cNvSpPr/>
          <p:nvPr/>
        </p:nvSpPr>
        <p:spPr>
          <a:xfrm>
            <a:off x="3415146" y="3451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7" name="Oval 2086"/>
          <p:cNvSpPr/>
          <p:nvPr/>
        </p:nvSpPr>
        <p:spPr>
          <a:xfrm>
            <a:off x="2185555" y="3723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8" name="Oval 2087"/>
          <p:cNvSpPr/>
          <p:nvPr/>
        </p:nvSpPr>
        <p:spPr>
          <a:xfrm>
            <a:off x="2653146" y="3032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9" name="Oval 2088"/>
          <p:cNvSpPr/>
          <p:nvPr/>
        </p:nvSpPr>
        <p:spPr>
          <a:xfrm>
            <a:off x="1905433" y="35467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0" name="Oval 2089"/>
          <p:cNvSpPr/>
          <p:nvPr/>
        </p:nvSpPr>
        <p:spPr>
          <a:xfrm>
            <a:off x="2424546" y="34064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1" name="Oval 2090"/>
          <p:cNvSpPr/>
          <p:nvPr/>
        </p:nvSpPr>
        <p:spPr>
          <a:xfrm>
            <a:off x="2691246" y="3685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2" name="Oval 2091"/>
          <p:cNvSpPr/>
          <p:nvPr/>
        </p:nvSpPr>
        <p:spPr>
          <a:xfrm>
            <a:off x="3027219" y="3680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3" name="Oval 2092"/>
          <p:cNvSpPr/>
          <p:nvPr/>
        </p:nvSpPr>
        <p:spPr>
          <a:xfrm>
            <a:off x="3491346" y="3222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4" name="Oval 2093"/>
          <p:cNvSpPr/>
          <p:nvPr/>
        </p:nvSpPr>
        <p:spPr>
          <a:xfrm>
            <a:off x="2195946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5" name="Oval 2094"/>
          <p:cNvSpPr/>
          <p:nvPr/>
        </p:nvSpPr>
        <p:spPr>
          <a:xfrm>
            <a:off x="3269673" y="36472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6" name="Oval 2095"/>
          <p:cNvSpPr/>
          <p:nvPr/>
        </p:nvSpPr>
        <p:spPr>
          <a:xfrm>
            <a:off x="2119746" y="3584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7" name="Oval 2096"/>
          <p:cNvSpPr/>
          <p:nvPr/>
        </p:nvSpPr>
        <p:spPr>
          <a:xfrm>
            <a:off x="2576946" y="3584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8" name="Oval 2097"/>
          <p:cNvSpPr/>
          <p:nvPr/>
        </p:nvSpPr>
        <p:spPr>
          <a:xfrm>
            <a:off x="2857501" y="35935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9" name="Oval 2098"/>
          <p:cNvSpPr/>
          <p:nvPr/>
        </p:nvSpPr>
        <p:spPr>
          <a:xfrm>
            <a:off x="3110346" y="3603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0" name="Oval 2099"/>
          <p:cNvSpPr/>
          <p:nvPr/>
        </p:nvSpPr>
        <p:spPr>
          <a:xfrm>
            <a:off x="3529446" y="336578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1" name="Oval 2100"/>
          <p:cNvSpPr/>
          <p:nvPr/>
        </p:nvSpPr>
        <p:spPr>
          <a:xfrm>
            <a:off x="3515159" y="26583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2" name="Oval 2101"/>
          <p:cNvSpPr/>
          <p:nvPr/>
        </p:nvSpPr>
        <p:spPr>
          <a:xfrm>
            <a:off x="3743759" y="26583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3" name="Oval 2102"/>
          <p:cNvSpPr/>
          <p:nvPr/>
        </p:nvSpPr>
        <p:spPr>
          <a:xfrm>
            <a:off x="3948546" y="26583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4" name="Oval 2103"/>
          <p:cNvSpPr/>
          <p:nvPr/>
        </p:nvSpPr>
        <p:spPr>
          <a:xfrm>
            <a:off x="4429559" y="26583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5" name="Oval 2104"/>
          <p:cNvSpPr/>
          <p:nvPr/>
        </p:nvSpPr>
        <p:spPr>
          <a:xfrm>
            <a:off x="4200959" y="26583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6" name="Oval 2105"/>
          <p:cNvSpPr/>
          <p:nvPr/>
        </p:nvSpPr>
        <p:spPr>
          <a:xfrm>
            <a:off x="4658159" y="26964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7" name="Oval 2106"/>
          <p:cNvSpPr/>
          <p:nvPr/>
        </p:nvSpPr>
        <p:spPr>
          <a:xfrm>
            <a:off x="5115359" y="26964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8" name="Oval 2107"/>
          <p:cNvSpPr/>
          <p:nvPr/>
        </p:nvSpPr>
        <p:spPr>
          <a:xfrm>
            <a:off x="4886759" y="26964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9" name="Oval 2108"/>
          <p:cNvSpPr/>
          <p:nvPr/>
        </p:nvSpPr>
        <p:spPr>
          <a:xfrm>
            <a:off x="4200959" y="28488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0" name="Oval 2109"/>
          <p:cNvSpPr/>
          <p:nvPr/>
        </p:nvSpPr>
        <p:spPr>
          <a:xfrm>
            <a:off x="3515159" y="28488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1" name="Oval 2110"/>
          <p:cNvSpPr/>
          <p:nvPr/>
        </p:nvSpPr>
        <p:spPr>
          <a:xfrm>
            <a:off x="4886759" y="28869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2" name="Oval 2111"/>
          <p:cNvSpPr/>
          <p:nvPr/>
        </p:nvSpPr>
        <p:spPr>
          <a:xfrm>
            <a:off x="5115359" y="28488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3" name="Oval 2112"/>
          <p:cNvSpPr/>
          <p:nvPr/>
        </p:nvSpPr>
        <p:spPr>
          <a:xfrm>
            <a:off x="4658159" y="28869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4" name="Oval 2113"/>
          <p:cNvSpPr/>
          <p:nvPr/>
        </p:nvSpPr>
        <p:spPr>
          <a:xfrm>
            <a:off x="4429559" y="28488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5" name="Oval 2114"/>
          <p:cNvSpPr/>
          <p:nvPr/>
        </p:nvSpPr>
        <p:spPr>
          <a:xfrm>
            <a:off x="3972359" y="28488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6" name="Oval 2115"/>
          <p:cNvSpPr/>
          <p:nvPr/>
        </p:nvSpPr>
        <p:spPr>
          <a:xfrm>
            <a:off x="3743759" y="28488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7" name="Oval 2116"/>
          <p:cNvSpPr/>
          <p:nvPr/>
        </p:nvSpPr>
        <p:spPr>
          <a:xfrm>
            <a:off x="3743759" y="3058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8" name="Oval 2117"/>
          <p:cNvSpPr/>
          <p:nvPr/>
        </p:nvSpPr>
        <p:spPr>
          <a:xfrm>
            <a:off x="3948546" y="30393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9" name="Oval 2118"/>
          <p:cNvSpPr/>
          <p:nvPr/>
        </p:nvSpPr>
        <p:spPr>
          <a:xfrm>
            <a:off x="4200959" y="30583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0" name="Oval 2119"/>
          <p:cNvSpPr/>
          <p:nvPr/>
        </p:nvSpPr>
        <p:spPr>
          <a:xfrm>
            <a:off x="4481514" y="3067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1" name="Oval 2120"/>
          <p:cNvSpPr/>
          <p:nvPr/>
        </p:nvSpPr>
        <p:spPr>
          <a:xfrm>
            <a:off x="4734359" y="30774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2" name="Oval 2121"/>
          <p:cNvSpPr/>
          <p:nvPr/>
        </p:nvSpPr>
        <p:spPr>
          <a:xfrm>
            <a:off x="3515159" y="304886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3" name="Oval 2122"/>
          <p:cNvSpPr/>
          <p:nvPr/>
        </p:nvSpPr>
        <p:spPr>
          <a:xfrm>
            <a:off x="4962959" y="30774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4" name="Oval 2123"/>
          <p:cNvSpPr/>
          <p:nvPr/>
        </p:nvSpPr>
        <p:spPr>
          <a:xfrm>
            <a:off x="5191559" y="30774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5" name="Oval 2124"/>
          <p:cNvSpPr/>
          <p:nvPr/>
        </p:nvSpPr>
        <p:spPr>
          <a:xfrm>
            <a:off x="3667559" y="28107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6" name="Oval 2125"/>
          <p:cNvSpPr/>
          <p:nvPr/>
        </p:nvSpPr>
        <p:spPr>
          <a:xfrm>
            <a:off x="3896159" y="28107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7" name="Oval 2126"/>
          <p:cNvSpPr/>
          <p:nvPr/>
        </p:nvSpPr>
        <p:spPr>
          <a:xfrm>
            <a:off x="4100946" y="28107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8" name="Oval 2127"/>
          <p:cNvSpPr/>
          <p:nvPr/>
        </p:nvSpPr>
        <p:spPr>
          <a:xfrm>
            <a:off x="4581959" y="28107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9" name="Oval 2128"/>
          <p:cNvSpPr/>
          <p:nvPr/>
        </p:nvSpPr>
        <p:spPr>
          <a:xfrm>
            <a:off x="4353359" y="28107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0" name="Oval 2129"/>
          <p:cNvSpPr/>
          <p:nvPr/>
        </p:nvSpPr>
        <p:spPr>
          <a:xfrm>
            <a:off x="4810559" y="28488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1" name="Oval 2130"/>
          <p:cNvSpPr/>
          <p:nvPr/>
        </p:nvSpPr>
        <p:spPr>
          <a:xfrm>
            <a:off x="5267759" y="28488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2" name="Oval 2131"/>
          <p:cNvSpPr/>
          <p:nvPr/>
        </p:nvSpPr>
        <p:spPr>
          <a:xfrm>
            <a:off x="5039159" y="28488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3" name="Oval 2132"/>
          <p:cNvSpPr/>
          <p:nvPr/>
        </p:nvSpPr>
        <p:spPr>
          <a:xfrm>
            <a:off x="4353359" y="35069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4" name="Oval 2133"/>
          <p:cNvSpPr/>
          <p:nvPr/>
        </p:nvSpPr>
        <p:spPr>
          <a:xfrm>
            <a:off x="3667559" y="30012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5" name="Oval 2134"/>
          <p:cNvSpPr/>
          <p:nvPr/>
        </p:nvSpPr>
        <p:spPr>
          <a:xfrm>
            <a:off x="5039159" y="30393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6" name="Oval 2135"/>
          <p:cNvSpPr/>
          <p:nvPr/>
        </p:nvSpPr>
        <p:spPr>
          <a:xfrm>
            <a:off x="5267759" y="30012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7" name="Oval 2136"/>
          <p:cNvSpPr/>
          <p:nvPr/>
        </p:nvSpPr>
        <p:spPr>
          <a:xfrm>
            <a:off x="4810559" y="30393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8" name="Oval 2137"/>
          <p:cNvSpPr/>
          <p:nvPr/>
        </p:nvSpPr>
        <p:spPr>
          <a:xfrm>
            <a:off x="4581959" y="30012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9" name="Oval 2138"/>
          <p:cNvSpPr/>
          <p:nvPr/>
        </p:nvSpPr>
        <p:spPr>
          <a:xfrm>
            <a:off x="4391459" y="29440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0" name="Oval 2139"/>
          <p:cNvSpPr/>
          <p:nvPr/>
        </p:nvSpPr>
        <p:spPr>
          <a:xfrm>
            <a:off x="4124759" y="30012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1" name="Oval 2140"/>
          <p:cNvSpPr/>
          <p:nvPr/>
        </p:nvSpPr>
        <p:spPr>
          <a:xfrm>
            <a:off x="3896159" y="32107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2" name="Oval 2141"/>
          <p:cNvSpPr/>
          <p:nvPr/>
        </p:nvSpPr>
        <p:spPr>
          <a:xfrm>
            <a:off x="4200959" y="32869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3" name="Oval 2142"/>
          <p:cNvSpPr/>
          <p:nvPr/>
        </p:nvSpPr>
        <p:spPr>
          <a:xfrm>
            <a:off x="4329546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4" name="Oval 2143"/>
          <p:cNvSpPr/>
          <p:nvPr/>
        </p:nvSpPr>
        <p:spPr>
          <a:xfrm>
            <a:off x="4633914" y="3219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5" name="Oval 2144"/>
          <p:cNvSpPr/>
          <p:nvPr/>
        </p:nvSpPr>
        <p:spPr>
          <a:xfrm>
            <a:off x="4886759" y="32298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6" name="Oval 2145"/>
          <p:cNvSpPr/>
          <p:nvPr/>
        </p:nvSpPr>
        <p:spPr>
          <a:xfrm>
            <a:off x="3667559" y="320126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7" name="Oval 2146"/>
          <p:cNvSpPr/>
          <p:nvPr/>
        </p:nvSpPr>
        <p:spPr>
          <a:xfrm>
            <a:off x="5115359" y="32298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8" name="Oval 2147"/>
          <p:cNvSpPr/>
          <p:nvPr/>
        </p:nvSpPr>
        <p:spPr>
          <a:xfrm>
            <a:off x="5343959" y="32298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9" name="Oval 2148"/>
          <p:cNvSpPr/>
          <p:nvPr/>
        </p:nvSpPr>
        <p:spPr>
          <a:xfrm>
            <a:off x="4114368" y="350173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0" name="Oval 2149"/>
          <p:cNvSpPr/>
          <p:nvPr/>
        </p:nvSpPr>
        <p:spPr>
          <a:xfrm>
            <a:off x="4581959" y="28107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1" name="Oval 2150"/>
          <p:cNvSpPr/>
          <p:nvPr/>
        </p:nvSpPr>
        <p:spPr>
          <a:xfrm>
            <a:off x="3834246" y="33250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2" name="Oval 2151"/>
          <p:cNvSpPr/>
          <p:nvPr/>
        </p:nvSpPr>
        <p:spPr>
          <a:xfrm>
            <a:off x="4353359" y="3184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3" name="Oval 2152"/>
          <p:cNvSpPr/>
          <p:nvPr/>
        </p:nvSpPr>
        <p:spPr>
          <a:xfrm>
            <a:off x="4620059" y="346363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4" name="Oval 2153"/>
          <p:cNvSpPr/>
          <p:nvPr/>
        </p:nvSpPr>
        <p:spPr>
          <a:xfrm>
            <a:off x="4956032" y="34584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5" name="Oval 2154"/>
          <p:cNvSpPr/>
          <p:nvPr/>
        </p:nvSpPr>
        <p:spPr>
          <a:xfrm>
            <a:off x="4124759" y="31536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6" name="Oval 2155"/>
          <p:cNvSpPr/>
          <p:nvPr/>
        </p:nvSpPr>
        <p:spPr>
          <a:xfrm>
            <a:off x="5198486" y="342553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7" name="Oval 2156"/>
          <p:cNvSpPr/>
          <p:nvPr/>
        </p:nvSpPr>
        <p:spPr>
          <a:xfrm>
            <a:off x="4048559" y="33631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8" name="Oval 2157"/>
          <p:cNvSpPr/>
          <p:nvPr/>
        </p:nvSpPr>
        <p:spPr>
          <a:xfrm>
            <a:off x="4505759" y="336319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9" name="Oval 2158"/>
          <p:cNvSpPr/>
          <p:nvPr/>
        </p:nvSpPr>
        <p:spPr>
          <a:xfrm>
            <a:off x="4786314" y="3371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0" name="Oval 2159"/>
          <p:cNvSpPr/>
          <p:nvPr/>
        </p:nvSpPr>
        <p:spPr>
          <a:xfrm>
            <a:off x="5039159" y="3382241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1" name="Oval 2160"/>
          <p:cNvSpPr/>
          <p:nvPr/>
        </p:nvSpPr>
        <p:spPr>
          <a:xfrm>
            <a:off x="3034146" y="3517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2" name="Oval 2161"/>
          <p:cNvSpPr/>
          <p:nvPr/>
        </p:nvSpPr>
        <p:spPr>
          <a:xfrm>
            <a:off x="3262746" y="3517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3" name="Oval 2162"/>
          <p:cNvSpPr/>
          <p:nvPr/>
        </p:nvSpPr>
        <p:spPr>
          <a:xfrm>
            <a:off x="3467533" y="3517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4" name="Oval 2163"/>
          <p:cNvSpPr/>
          <p:nvPr/>
        </p:nvSpPr>
        <p:spPr>
          <a:xfrm>
            <a:off x="3948546" y="3517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5" name="Oval 2164"/>
          <p:cNvSpPr/>
          <p:nvPr/>
        </p:nvSpPr>
        <p:spPr>
          <a:xfrm>
            <a:off x="3719946" y="3517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6" name="Oval 2165"/>
          <p:cNvSpPr/>
          <p:nvPr/>
        </p:nvSpPr>
        <p:spPr>
          <a:xfrm>
            <a:off x="4177146" y="3555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7" name="Oval 2166"/>
          <p:cNvSpPr/>
          <p:nvPr/>
        </p:nvSpPr>
        <p:spPr>
          <a:xfrm>
            <a:off x="4634346" y="3555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8" name="Oval 2167"/>
          <p:cNvSpPr/>
          <p:nvPr/>
        </p:nvSpPr>
        <p:spPr>
          <a:xfrm>
            <a:off x="4405746" y="3555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9" name="Oval 2168"/>
          <p:cNvSpPr/>
          <p:nvPr/>
        </p:nvSpPr>
        <p:spPr>
          <a:xfrm>
            <a:off x="3719946" y="3707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0" name="Oval 2169"/>
          <p:cNvSpPr/>
          <p:nvPr/>
        </p:nvSpPr>
        <p:spPr>
          <a:xfrm>
            <a:off x="3034146" y="3707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1" name="Oval 2170"/>
          <p:cNvSpPr/>
          <p:nvPr/>
        </p:nvSpPr>
        <p:spPr>
          <a:xfrm>
            <a:off x="4405746" y="37459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2" name="Oval 2171"/>
          <p:cNvSpPr/>
          <p:nvPr/>
        </p:nvSpPr>
        <p:spPr>
          <a:xfrm>
            <a:off x="4634346" y="3707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3" name="Oval 2172"/>
          <p:cNvSpPr/>
          <p:nvPr/>
        </p:nvSpPr>
        <p:spPr>
          <a:xfrm>
            <a:off x="4177146" y="37459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4" name="Oval 2173"/>
          <p:cNvSpPr/>
          <p:nvPr/>
        </p:nvSpPr>
        <p:spPr>
          <a:xfrm>
            <a:off x="3948546" y="3707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5" name="Oval 2174"/>
          <p:cNvSpPr/>
          <p:nvPr/>
        </p:nvSpPr>
        <p:spPr>
          <a:xfrm>
            <a:off x="3491346" y="3707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6" name="Oval 2175"/>
          <p:cNvSpPr/>
          <p:nvPr/>
        </p:nvSpPr>
        <p:spPr>
          <a:xfrm>
            <a:off x="3262746" y="3707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7" name="Oval 2176"/>
          <p:cNvSpPr/>
          <p:nvPr/>
        </p:nvSpPr>
        <p:spPr>
          <a:xfrm>
            <a:off x="3262746" y="39173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8" name="Oval 2177"/>
          <p:cNvSpPr/>
          <p:nvPr/>
        </p:nvSpPr>
        <p:spPr>
          <a:xfrm>
            <a:off x="3467533" y="3898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9" name="Oval 2178"/>
          <p:cNvSpPr/>
          <p:nvPr/>
        </p:nvSpPr>
        <p:spPr>
          <a:xfrm>
            <a:off x="3719946" y="39173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0" name="Oval 2179"/>
          <p:cNvSpPr/>
          <p:nvPr/>
        </p:nvSpPr>
        <p:spPr>
          <a:xfrm>
            <a:off x="4000501" y="39260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1" name="Oval 2180"/>
          <p:cNvSpPr/>
          <p:nvPr/>
        </p:nvSpPr>
        <p:spPr>
          <a:xfrm>
            <a:off x="4253346" y="3936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2" name="Oval 2181"/>
          <p:cNvSpPr/>
          <p:nvPr/>
        </p:nvSpPr>
        <p:spPr>
          <a:xfrm>
            <a:off x="3034146" y="390784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3" name="Oval 2182"/>
          <p:cNvSpPr/>
          <p:nvPr/>
        </p:nvSpPr>
        <p:spPr>
          <a:xfrm>
            <a:off x="4481946" y="3936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4" name="Oval 2183"/>
          <p:cNvSpPr/>
          <p:nvPr/>
        </p:nvSpPr>
        <p:spPr>
          <a:xfrm>
            <a:off x="4710546" y="3936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5" name="Oval 2184"/>
          <p:cNvSpPr/>
          <p:nvPr/>
        </p:nvSpPr>
        <p:spPr>
          <a:xfrm>
            <a:off x="3186546" y="36697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6" name="Oval 2185"/>
          <p:cNvSpPr/>
          <p:nvPr/>
        </p:nvSpPr>
        <p:spPr>
          <a:xfrm>
            <a:off x="3415146" y="36697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7" name="Oval 2186"/>
          <p:cNvSpPr/>
          <p:nvPr/>
        </p:nvSpPr>
        <p:spPr>
          <a:xfrm>
            <a:off x="3619933" y="36697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8" name="Oval 2187"/>
          <p:cNvSpPr/>
          <p:nvPr/>
        </p:nvSpPr>
        <p:spPr>
          <a:xfrm>
            <a:off x="4100946" y="36697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9" name="Oval 2188"/>
          <p:cNvSpPr/>
          <p:nvPr/>
        </p:nvSpPr>
        <p:spPr>
          <a:xfrm>
            <a:off x="3872346" y="36697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0" name="Oval 2189"/>
          <p:cNvSpPr/>
          <p:nvPr/>
        </p:nvSpPr>
        <p:spPr>
          <a:xfrm>
            <a:off x="4329546" y="3707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1" name="Oval 2190"/>
          <p:cNvSpPr/>
          <p:nvPr/>
        </p:nvSpPr>
        <p:spPr>
          <a:xfrm>
            <a:off x="4786746" y="3707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2" name="Oval 2191"/>
          <p:cNvSpPr/>
          <p:nvPr/>
        </p:nvSpPr>
        <p:spPr>
          <a:xfrm>
            <a:off x="4558146" y="3707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3" name="Oval 2192"/>
          <p:cNvSpPr/>
          <p:nvPr/>
        </p:nvSpPr>
        <p:spPr>
          <a:xfrm>
            <a:off x="3872346" y="4365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4" name="Oval 2193"/>
          <p:cNvSpPr/>
          <p:nvPr/>
        </p:nvSpPr>
        <p:spPr>
          <a:xfrm>
            <a:off x="3186546" y="38602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5" name="Oval 2194"/>
          <p:cNvSpPr/>
          <p:nvPr/>
        </p:nvSpPr>
        <p:spPr>
          <a:xfrm>
            <a:off x="4558146" y="3898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6" name="Oval 2195"/>
          <p:cNvSpPr/>
          <p:nvPr/>
        </p:nvSpPr>
        <p:spPr>
          <a:xfrm>
            <a:off x="4786746" y="38602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7" name="Oval 2196"/>
          <p:cNvSpPr/>
          <p:nvPr/>
        </p:nvSpPr>
        <p:spPr>
          <a:xfrm>
            <a:off x="4329546" y="3898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8" name="Oval 2197"/>
          <p:cNvSpPr/>
          <p:nvPr/>
        </p:nvSpPr>
        <p:spPr>
          <a:xfrm>
            <a:off x="4100946" y="38602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9" name="Oval 2198"/>
          <p:cNvSpPr/>
          <p:nvPr/>
        </p:nvSpPr>
        <p:spPr>
          <a:xfrm>
            <a:off x="3910446" y="38030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0" name="Oval 2199"/>
          <p:cNvSpPr/>
          <p:nvPr/>
        </p:nvSpPr>
        <p:spPr>
          <a:xfrm>
            <a:off x="3643746" y="38602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1" name="Oval 2200"/>
          <p:cNvSpPr/>
          <p:nvPr/>
        </p:nvSpPr>
        <p:spPr>
          <a:xfrm>
            <a:off x="3415146" y="40697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2" name="Oval 2201"/>
          <p:cNvSpPr/>
          <p:nvPr/>
        </p:nvSpPr>
        <p:spPr>
          <a:xfrm>
            <a:off x="3719946" y="41459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3" name="Oval 2202"/>
          <p:cNvSpPr/>
          <p:nvPr/>
        </p:nvSpPr>
        <p:spPr>
          <a:xfrm>
            <a:off x="3848533" y="423429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4" name="Oval 2203"/>
          <p:cNvSpPr/>
          <p:nvPr/>
        </p:nvSpPr>
        <p:spPr>
          <a:xfrm>
            <a:off x="4152901" y="40784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5" name="Oval 2204"/>
          <p:cNvSpPr/>
          <p:nvPr/>
        </p:nvSpPr>
        <p:spPr>
          <a:xfrm>
            <a:off x="4405746" y="4088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6" name="Oval 2205"/>
          <p:cNvSpPr/>
          <p:nvPr/>
        </p:nvSpPr>
        <p:spPr>
          <a:xfrm>
            <a:off x="3186546" y="406024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7" name="Oval 2206"/>
          <p:cNvSpPr/>
          <p:nvPr/>
        </p:nvSpPr>
        <p:spPr>
          <a:xfrm>
            <a:off x="4634346" y="4088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8" name="Oval 2207"/>
          <p:cNvSpPr/>
          <p:nvPr/>
        </p:nvSpPr>
        <p:spPr>
          <a:xfrm>
            <a:off x="4862946" y="4088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9" name="Oval 2208"/>
          <p:cNvSpPr/>
          <p:nvPr/>
        </p:nvSpPr>
        <p:spPr>
          <a:xfrm>
            <a:off x="3633355" y="43607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0" name="Oval 2209"/>
          <p:cNvSpPr/>
          <p:nvPr/>
        </p:nvSpPr>
        <p:spPr>
          <a:xfrm>
            <a:off x="4100946" y="36697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1" name="Oval 2210"/>
          <p:cNvSpPr/>
          <p:nvPr/>
        </p:nvSpPr>
        <p:spPr>
          <a:xfrm>
            <a:off x="3353233" y="41840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2" name="Oval 2211"/>
          <p:cNvSpPr/>
          <p:nvPr/>
        </p:nvSpPr>
        <p:spPr>
          <a:xfrm>
            <a:off x="3872346" y="404379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3" name="Oval 2212"/>
          <p:cNvSpPr/>
          <p:nvPr/>
        </p:nvSpPr>
        <p:spPr>
          <a:xfrm>
            <a:off x="4139046" y="43226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4" name="Oval 2213"/>
          <p:cNvSpPr/>
          <p:nvPr/>
        </p:nvSpPr>
        <p:spPr>
          <a:xfrm>
            <a:off x="4475019" y="4317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5" name="Oval 2214"/>
          <p:cNvSpPr/>
          <p:nvPr/>
        </p:nvSpPr>
        <p:spPr>
          <a:xfrm>
            <a:off x="3643746" y="40126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6" name="Oval 2215"/>
          <p:cNvSpPr/>
          <p:nvPr/>
        </p:nvSpPr>
        <p:spPr>
          <a:xfrm>
            <a:off x="4717473" y="42845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7" name="Oval 2216"/>
          <p:cNvSpPr/>
          <p:nvPr/>
        </p:nvSpPr>
        <p:spPr>
          <a:xfrm>
            <a:off x="3567546" y="42221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8" name="Oval 2217"/>
          <p:cNvSpPr/>
          <p:nvPr/>
        </p:nvSpPr>
        <p:spPr>
          <a:xfrm>
            <a:off x="4024746" y="42221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9" name="Oval 2218"/>
          <p:cNvSpPr/>
          <p:nvPr/>
        </p:nvSpPr>
        <p:spPr>
          <a:xfrm>
            <a:off x="4305301" y="42308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0" name="Oval 2219"/>
          <p:cNvSpPr/>
          <p:nvPr/>
        </p:nvSpPr>
        <p:spPr>
          <a:xfrm>
            <a:off x="4558146" y="42412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1" name="Oval 2220"/>
          <p:cNvSpPr/>
          <p:nvPr/>
        </p:nvSpPr>
        <p:spPr>
          <a:xfrm>
            <a:off x="1129146" y="37459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2" name="Oval 2221"/>
          <p:cNvSpPr/>
          <p:nvPr/>
        </p:nvSpPr>
        <p:spPr>
          <a:xfrm>
            <a:off x="1357746" y="37459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3" name="Oval 2222"/>
          <p:cNvSpPr/>
          <p:nvPr/>
        </p:nvSpPr>
        <p:spPr>
          <a:xfrm>
            <a:off x="1562533" y="37459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4" name="Oval 2223"/>
          <p:cNvSpPr/>
          <p:nvPr/>
        </p:nvSpPr>
        <p:spPr>
          <a:xfrm>
            <a:off x="2043546" y="37459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5" name="Oval 2224"/>
          <p:cNvSpPr/>
          <p:nvPr/>
        </p:nvSpPr>
        <p:spPr>
          <a:xfrm>
            <a:off x="1814946" y="37459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6" name="Oval 2225"/>
          <p:cNvSpPr/>
          <p:nvPr/>
        </p:nvSpPr>
        <p:spPr>
          <a:xfrm>
            <a:off x="2272146" y="37840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7" name="Oval 2226"/>
          <p:cNvSpPr/>
          <p:nvPr/>
        </p:nvSpPr>
        <p:spPr>
          <a:xfrm>
            <a:off x="2729346" y="37840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8" name="Oval 2227"/>
          <p:cNvSpPr/>
          <p:nvPr/>
        </p:nvSpPr>
        <p:spPr>
          <a:xfrm>
            <a:off x="2500746" y="37840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9" name="Oval 2228"/>
          <p:cNvSpPr/>
          <p:nvPr/>
        </p:nvSpPr>
        <p:spPr>
          <a:xfrm>
            <a:off x="1814946" y="3936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0" name="Oval 2229"/>
          <p:cNvSpPr/>
          <p:nvPr/>
        </p:nvSpPr>
        <p:spPr>
          <a:xfrm>
            <a:off x="1129146" y="3936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1" name="Oval 2230"/>
          <p:cNvSpPr/>
          <p:nvPr/>
        </p:nvSpPr>
        <p:spPr>
          <a:xfrm>
            <a:off x="2500746" y="39745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2" name="Oval 2231"/>
          <p:cNvSpPr/>
          <p:nvPr/>
        </p:nvSpPr>
        <p:spPr>
          <a:xfrm>
            <a:off x="2729346" y="3936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3" name="Oval 2232"/>
          <p:cNvSpPr/>
          <p:nvPr/>
        </p:nvSpPr>
        <p:spPr>
          <a:xfrm>
            <a:off x="2272146" y="39745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4" name="Oval 2233"/>
          <p:cNvSpPr/>
          <p:nvPr/>
        </p:nvSpPr>
        <p:spPr>
          <a:xfrm>
            <a:off x="2043546" y="3936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5" name="Oval 2234"/>
          <p:cNvSpPr/>
          <p:nvPr/>
        </p:nvSpPr>
        <p:spPr>
          <a:xfrm>
            <a:off x="1586346" y="3936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6" name="Oval 2235"/>
          <p:cNvSpPr/>
          <p:nvPr/>
        </p:nvSpPr>
        <p:spPr>
          <a:xfrm>
            <a:off x="1357746" y="3936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7" name="Oval 2236"/>
          <p:cNvSpPr/>
          <p:nvPr/>
        </p:nvSpPr>
        <p:spPr>
          <a:xfrm>
            <a:off x="1357746" y="41459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8" name="Oval 2237"/>
          <p:cNvSpPr/>
          <p:nvPr/>
        </p:nvSpPr>
        <p:spPr>
          <a:xfrm>
            <a:off x="1562533" y="41269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9" name="Oval 2238"/>
          <p:cNvSpPr/>
          <p:nvPr/>
        </p:nvSpPr>
        <p:spPr>
          <a:xfrm>
            <a:off x="1814946" y="41459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0" name="Oval 2239"/>
          <p:cNvSpPr/>
          <p:nvPr/>
        </p:nvSpPr>
        <p:spPr>
          <a:xfrm>
            <a:off x="2095501" y="41546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1" name="Oval 2240"/>
          <p:cNvSpPr/>
          <p:nvPr/>
        </p:nvSpPr>
        <p:spPr>
          <a:xfrm>
            <a:off x="2348346" y="41650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2" name="Oval 2241"/>
          <p:cNvSpPr/>
          <p:nvPr/>
        </p:nvSpPr>
        <p:spPr>
          <a:xfrm>
            <a:off x="1129146" y="413644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3" name="Oval 2242"/>
          <p:cNvSpPr/>
          <p:nvPr/>
        </p:nvSpPr>
        <p:spPr>
          <a:xfrm>
            <a:off x="2576946" y="41650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4" name="Oval 2243"/>
          <p:cNvSpPr/>
          <p:nvPr/>
        </p:nvSpPr>
        <p:spPr>
          <a:xfrm>
            <a:off x="2805546" y="41650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5" name="Oval 2244"/>
          <p:cNvSpPr/>
          <p:nvPr/>
        </p:nvSpPr>
        <p:spPr>
          <a:xfrm>
            <a:off x="1281546" y="3898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6" name="Oval 2245"/>
          <p:cNvSpPr/>
          <p:nvPr/>
        </p:nvSpPr>
        <p:spPr>
          <a:xfrm>
            <a:off x="1510146" y="3898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7" name="Oval 2246"/>
          <p:cNvSpPr/>
          <p:nvPr/>
        </p:nvSpPr>
        <p:spPr>
          <a:xfrm>
            <a:off x="1714933" y="3898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8" name="Oval 2247"/>
          <p:cNvSpPr/>
          <p:nvPr/>
        </p:nvSpPr>
        <p:spPr>
          <a:xfrm>
            <a:off x="2195946" y="3898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9" name="Oval 2248"/>
          <p:cNvSpPr/>
          <p:nvPr/>
        </p:nvSpPr>
        <p:spPr>
          <a:xfrm>
            <a:off x="1967346" y="3898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0" name="Oval 2249"/>
          <p:cNvSpPr/>
          <p:nvPr/>
        </p:nvSpPr>
        <p:spPr>
          <a:xfrm>
            <a:off x="2424546" y="3936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1" name="Oval 2250"/>
          <p:cNvSpPr/>
          <p:nvPr/>
        </p:nvSpPr>
        <p:spPr>
          <a:xfrm>
            <a:off x="2881746" y="3936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2" name="Oval 2251"/>
          <p:cNvSpPr/>
          <p:nvPr/>
        </p:nvSpPr>
        <p:spPr>
          <a:xfrm>
            <a:off x="2653146" y="3936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3" name="Oval 2252"/>
          <p:cNvSpPr/>
          <p:nvPr/>
        </p:nvSpPr>
        <p:spPr>
          <a:xfrm>
            <a:off x="1967346" y="4594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4" name="Oval 2253"/>
          <p:cNvSpPr/>
          <p:nvPr/>
        </p:nvSpPr>
        <p:spPr>
          <a:xfrm>
            <a:off x="1281546" y="4088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5" name="Oval 2254"/>
          <p:cNvSpPr/>
          <p:nvPr/>
        </p:nvSpPr>
        <p:spPr>
          <a:xfrm>
            <a:off x="2653146" y="41269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6" name="Oval 2255"/>
          <p:cNvSpPr/>
          <p:nvPr/>
        </p:nvSpPr>
        <p:spPr>
          <a:xfrm>
            <a:off x="2881746" y="4088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7" name="Oval 2256"/>
          <p:cNvSpPr/>
          <p:nvPr/>
        </p:nvSpPr>
        <p:spPr>
          <a:xfrm>
            <a:off x="2424546" y="41269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8" name="Oval 2257"/>
          <p:cNvSpPr/>
          <p:nvPr/>
        </p:nvSpPr>
        <p:spPr>
          <a:xfrm>
            <a:off x="2195946" y="4088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9" name="Oval 2258"/>
          <p:cNvSpPr/>
          <p:nvPr/>
        </p:nvSpPr>
        <p:spPr>
          <a:xfrm>
            <a:off x="2005446" y="40316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0" name="Oval 2259"/>
          <p:cNvSpPr/>
          <p:nvPr/>
        </p:nvSpPr>
        <p:spPr>
          <a:xfrm>
            <a:off x="1738746" y="4088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1" name="Oval 2260"/>
          <p:cNvSpPr/>
          <p:nvPr/>
        </p:nvSpPr>
        <p:spPr>
          <a:xfrm>
            <a:off x="1510146" y="42983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2" name="Oval 2261"/>
          <p:cNvSpPr/>
          <p:nvPr/>
        </p:nvSpPr>
        <p:spPr>
          <a:xfrm>
            <a:off x="1814946" y="43745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3" name="Oval 2262"/>
          <p:cNvSpPr/>
          <p:nvPr/>
        </p:nvSpPr>
        <p:spPr>
          <a:xfrm>
            <a:off x="1943533" y="446289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4" name="Oval 2263"/>
          <p:cNvSpPr/>
          <p:nvPr/>
        </p:nvSpPr>
        <p:spPr>
          <a:xfrm>
            <a:off x="2247901" y="43070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5" name="Oval 2264"/>
          <p:cNvSpPr/>
          <p:nvPr/>
        </p:nvSpPr>
        <p:spPr>
          <a:xfrm>
            <a:off x="2500746" y="4317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6" name="Oval 2265"/>
          <p:cNvSpPr/>
          <p:nvPr/>
        </p:nvSpPr>
        <p:spPr>
          <a:xfrm>
            <a:off x="1281546" y="428884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7" name="Oval 2266"/>
          <p:cNvSpPr/>
          <p:nvPr/>
        </p:nvSpPr>
        <p:spPr>
          <a:xfrm>
            <a:off x="2729346" y="4317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8" name="Oval 2267"/>
          <p:cNvSpPr/>
          <p:nvPr/>
        </p:nvSpPr>
        <p:spPr>
          <a:xfrm>
            <a:off x="2957946" y="4317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9" name="Oval 2268"/>
          <p:cNvSpPr/>
          <p:nvPr/>
        </p:nvSpPr>
        <p:spPr>
          <a:xfrm>
            <a:off x="1728355" y="45893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0" name="Oval 2269"/>
          <p:cNvSpPr/>
          <p:nvPr/>
        </p:nvSpPr>
        <p:spPr>
          <a:xfrm>
            <a:off x="2195946" y="3898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1" name="Oval 2270"/>
          <p:cNvSpPr/>
          <p:nvPr/>
        </p:nvSpPr>
        <p:spPr>
          <a:xfrm>
            <a:off x="1448233" y="44126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2" name="Oval 2271"/>
          <p:cNvSpPr/>
          <p:nvPr/>
        </p:nvSpPr>
        <p:spPr>
          <a:xfrm>
            <a:off x="1967346" y="427239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3" name="Oval 2272"/>
          <p:cNvSpPr/>
          <p:nvPr/>
        </p:nvSpPr>
        <p:spPr>
          <a:xfrm>
            <a:off x="2234046" y="45512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4" name="Oval 2273"/>
          <p:cNvSpPr/>
          <p:nvPr/>
        </p:nvSpPr>
        <p:spPr>
          <a:xfrm>
            <a:off x="2570019" y="45460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5" name="Oval 2274"/>
          <p:cNvSpPr/>
          <p:nvPr/>
        </p:nvSpPr>
        <p:spPr>
          <a:xfrm>
            <a:off x="1738746" y="42412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6" name="Oval 2275"/>
          <p:cNvSpPr/>
          <p:nvPr/>
        </p:nvSpPr>
        <p:spPr>
          <a:xfrm>
            <a:off x="2812473" y="451311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7" name="Oval 2276"/>
          <p:cNvSpPr/>
          <p:nvPr/>
        </p:nvSpPr>
        <p:spPr>
          <a:xfrm>
            <a:off x="1662546" y="44507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8" name="Oval 2277"/>
          <p:cNvSpPr/>
          <p:nvPr/>
        </p:nvSpPr>
        <p:spPr>
          <a:xfrm>
            <a:off x="2119746" y="445077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9" name="Oval 2278"/>
          <p:cNvSpPr/>
          <p:nvPr/>
        </p:nvSpPr>
        <p:spPr>
          <a:xfrm>
            <a:off x="2400301" y="445943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0" name="Oval 2279"/>
          <p:cNvSpPr/>
          <p:nvPr/>
        </p:nvSpPr>
        <p:spPr>
          <a:xfrm>
            <a:off x="2653146" y="4469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1" name="Oval 2280"/>
          <p:cNvSpPr/>
          <p:nvPr/>
        </p:nvSpPr>
        <p:spPr>
          <a:xfrm>
            <a:off x="2372591" y="4033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2" name="Oval 2281"/>
          <p:cNvSpPr/>
          <p:nvPr/>
        </p:nvSpPr>
        <p:spPr>
          <a:xfrm>
            <a:off x="2601191" y="4033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3" name="Oval 2282"/>
          <p:cNvSpPr/>
          <p:nvPr/>
        </p:nvSpPr>
        <p:spPr>
          <a:xfrm>
            <a:off x="2805978" y="4033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4" name="Oval 2283"/>
          <p:cNvSpPr/>
          <p:nvPr/>
        </p:nvSpPr>
        <p:spPr>
          <a:xfrm>
            <a:off x="3286991" y="4033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5" name="Oval 2284"/>
          <p:cNvSpPr/>
          <p:nvPr/>
        </p:nvSpPr>
        <p:spPr>
          <a:xfrm>
            <a:off x="3058391" y="4033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6" name="Oval 2285"/>
          <p:cNvSpPr/>
          <p:nvPr/>
        </p:nvSpPr>
        <p:spPr>
          <a:xfrm>
            <a:off x="3515591" y="4071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7" name="Oval 2286"/>
          <p:cNvSpPr/>
          <p:nvPr/>
        </p:nvSpPr>
        <p:spPr>
          <a:xfrm>
            <a:off x="3972791" y="4071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8" name="Oval 2287"/>
          <p:cNvSpPr/>
          <p:nvPr/>
        </p:nvSpPr>
        <p:spPr>
          <a:xfrm>
            <a:off x="3744191" y="4071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9" name="Oval 2288"/>
          <p:cNvSpPr/>
          <p:nvPr/>
        </p:nvSpPr>
        <p:spPr>
          <a:xfrm>
            <a:off x="3058391" y="4223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0" name="Oval 2289"/>
          <p:cNvSpPr/>
          <p:nvPr/>
        </p:nvSpPr>
        <p:spPr>
          <a:xfrm>
            <a:off x="2372591" y="4223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1" name="Oval 2290"/>
          <p:cNvSpPr/>
          <p:nvPr/>
        </p:nvSpPr>
        <p:spPr>
          <a:xfrm>
            <a:off x="3744191" y="42620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2" name="Oval 2291"/>
          <p:cNvSpPr/>
          <p:nvPr/>
        </p:nvSpPr>
        <p:spPr>
          <a:xfrm>
            <a:off x="3972791" y="4223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3" name="Oval 2292"/>
          <p:cNvSpPr/>
          <p:nvPr/>
        </p:nvSpPr>
        <p:spPr>
          <a:xfrm>
            <a:off x="3515591" y="42620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4" name="Oval 2293"/>
          <p:cNvSpPr/>
          <p:nvPr/>
        </p:nvSpPr>
        <p:spPr>
          <a:xfrm>
            <a:off x="3286991" y="4223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5" name="Oval 2294"/>
          <p:cNvSpPr/>
          <p:nvPr/>
        </p:nvSpPr>
        <p:spPr>
          <a:xfrm>
            <a:off x="2829791" y="4223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6" name="Oval 2295"/>
          <p:cNvSpPr/>
          <p:nvPr/>
        </p:nvSpPr>
        <p:spPr>
          <a:xfrm>
            <a:off x="2601191" y="4223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7" name="Oval 2296"/>
          <p:cNvSpPr/>
          <p:nvPr/>
        </p:nvSpPr>
        <p:spPr>
          <a:xfrm>
            <a:off x="2601191" y="44334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8" name="Oval 2297"/>
          <p:cNvSpPr/>
          <p:nvPr/>
        </p:nvSpPr>
        <p:spPr>
          <a:xfrm>
            <a:off x="2805978" y="4414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9" name="Oval 2298"/>
          <p:cNvSpPr/>
          <p:nvPr/>
        </p:nvSpPr>
        <p:spPr>
          <a:xfrm>
            <a:off x="3058391" y="44334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0" name="Oval 2299"/>
          <p:cNvSpPr/>
          <p:nvPr/>
        </p:nvSpPr>
        <p:spPr>
          <a:xfrm>
            <a:off x="3338946" y="4442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1" name="Oval 2300"/>
          <p:cNvSpPr/>
          <p:nvPr/>
        </p:nvSpPr>
        <p:spPr>
          <a:xfrm>
            <a:off x="3591791" y="4452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2" name="Oval 2301"/>
          <p:cNvSpPr/>
          <p:nvPr/>
        </p:nvSpPr>
        <p:spPr>
          <a:xfrm>
            <a:off x="2372591" y="442393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3" name="Oval 2302"/>
          <p:cNvSpPr/>
          <p:nvPr/>
        </p:nvSpPr>
        <p:spPr>
          <a:xfrm>
            <a:off x="3820391" y="4452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4" name="Oval 2303"/>
          <p:cNvSpPr/>
          <p:nvPr/>
        </p:nvSpPr>
        <p:spPr>
          <a:xfrm>
            <a:off x="4048991" y="4452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5" name="Oval 2304"/>
          <p:cNvSpPr/>
          <p:nvPr/>
        </p:nvSpPr>
        <p:spPr>
          <a:xfrm>
            <a:off x="2524991" y="4185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6" name="Oval 2305"/>
          <p:cNvSpPr/>
          <p:nvPr/>
        </p:nvSpPr>
        <p:spPr>
          <a:xfrm>
            <a:off x="2753591" y="4185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7" name="Oval 2306"/>
          <p:cNvSpPr/>
          <p:nvPr/>
        </p:nvSpPr>
        <p:spPr>
          <a:xfrm>
            <a:off x="2958378" y="4185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8" name="Oval 2307"/>
          <p:cNvSpPr/>
          <p:nvPr/>
        </p:nvSpPr>
        <p:spPr>
          <a:xfrm>
            <a:off x="3439391" y="4185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9" name="Oval 2308"/>
          <p:cNvSpPr/>
          <p:nvPr/>
        </p:nvSpPr>
        <p:spPr>
          <a:xfrm>
            <a:off x="3210791" y="4185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0" name="Oval 2309"/>
          <p:cNvSpPr/>
          <p:nvPr/>
        </p:nvSpPr>
        <p:spPr>
          <a:xfrm>
            <a:off x="3667991" y="4223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1" name="Oval 2310"/>
          <p:cNvSpPr/>
          <p:nvPr/>
        </p:nvSpPr>
        <p:spPr>
          <a:xfrm>
            <a:off x="4125191" y="4223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2" name="Oval 2311"/>
          <p:cNvSpPr/>
          <p:nvPr/>
        </p:nvSpPr>
        <p:spPr>
          <a:xfrm>
            <a:off x="3896591" y="4223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3" name="Oval 2312"/>
          <p:cNvSpPr/>
          <p:nvPr/>
        </p:nvSpPr>
        <p:spPr>
          <a:xfrm>
            <a:off x="3210791" y="4881996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4" name="Oval 2313"/>
          <p:cNvSpPr/>
          <p:nvPr/>
        </p:nvSpPr>
        <p:spPr>
          <a:xfrm>
            <a:off x="2524991" y="4376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5" name="Oval 2314"/>
          <p:cNvSpPr/>
          <p:nvPr/>
        </p:nvSpPr>
        <p:spPr>
          <a:xfrm>
            <a:off x="3896591" y="4414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6" name="Oval 2315"/>
          <p:cNvSpPr/>
          <p:nvPr/>
        </p:nvSpPr>
        <p:spPr>
          <a:xfrm>
            <a:off x="4125191" y="4376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7" name="Oval 2316"/>
          <p:cNvSpPr/>
          <p:nvPr/>
        </p:nvSpPr>
        <p:spPr>
          <a:xfrm>
            <a:off x="3667991" y="44144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8" name="Oval 2317"/>
          <p:cNvSpPr/>
          <p:nvPr/>
        </p:nvSpPr>
        <p:spPr>
          <a:xfrm>
            <a:off x="3439391" y="4376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9" name="Oval 2318"/>
          <p:cNvSpPr/>
          <p:nvPr/>
        </p:nvSpPr>
        <p:spPr>
          <a:xfrm>
            <a:off x="3248891" y="43191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0" name="Oval 2319"/>
          <p:cNvSpPr/>
          <p:nvPr/>
        </p:nvSpPr>
        <p:spPr>
          <a:xfrm>
            <a:off x="2982191" y="4376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1" name="Oval 2320"/>
          <p:cNvSpPr/>
          <p:nvPr/>
        </p:nvSpPr>
        <p:spPr>
          <a:xfrm>
            <a:off x="2753591" y="45858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2" name="Oval 2321"/>
          <p:cNvSpPr/>
          <p:nvPr/>
        </p:nvSpPr>
        <p:spPr>
          <a:xfrm>
            <a:off x="3058391" y="46620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3" name="Oval 2322"/>
          <p:cNvSpPr/>
          <p:nvPr/>
        </p:nvSpPr>
        <p:spPr>
          <a:xfrm>
            <a:off x="3186978" y="475037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4" name="Oval 2323"/>
          <p:cNvSpPr/>
          <p:nvPr/>
        </p:nvSpPr>
        <p:spPr>
          <a:xfrm>
            <a:off x="3491346" y="4594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5" name="Oval 2324"/>
          <p:cNvSpPr/>
          <p:nvPr/>
        </p:nvSpPr>
        <p:spPr>
          <a:xfrm>
            <a:off x="3744191" y="4604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6" name="Oval 2325"/>
          <p:cNvSpPr/>
          <p:nvPr/>
        </p:nvSpPr>
        <p:spPr>
          <a:xfrm>
            <a:off x="2524991" y="457633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7" name="Oval 2326"/>
          <p:cNvSpPr/>
          <p:nvPr/>
        </p:nvSpPr>
        <p:spPr>
          <a:xfrm>
            <a:off x="3972791" y="4604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8" name="Oval 2327"/>
          <p:cNvSpPr/>
          <p:nvPr/>
        </p:nvSpPr>
        <p:spPr>
          <a:xfrm>
            <a:off x="4201391" y="4604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9" name="Oval 2328"/>
          <p:cNvSpPr/>
          <p:nvPr/>
        </p:nvSpPr>
        <p:spPr>
          <a:xfrm>
            <a:off x="2971800" y="4876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0" name="Oval 2329"/>
          <p:cNvSpPr/>
          <p:nvPr/>
        </p:nvSpPr>
        <p:spPr>
          <a:xfrm>
            <a:off x="3439391" y="4185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1" name="Oval 2330"/>
          <p:cNvSpPr/>
          <p:nvPr/>
        </p:nvSpPr>
        <p:spPr>
          <a:xfrm>
            <a:off x="2691678" y="47001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2" name="Oval 2331"/>
          <p:cNvSpPr/>
          <p:nvPr/>
        </p:nvSpPr>
        <p:spPr>
          <a:xfrm>
            <a:off x="3210791" y="455987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3" name="Oval 2332"/>
          <p:cNvSpPr/>
          <p:nvPr/>
        </p:nvSpPr>
        <p:spPr>
          <a:xfrm>
            <a:off x="3477491" y="4838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4" name="Oval 2333"/>
          <p:cNvSpPr/>
          <p:nvPr/>
        </p:nvSpPr>
        <p:spPr>
          <a:xfrm>
            <a:off x="3813464" y="48335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5" name="Oval 2334"/>
          <p:cNvSpPr/>
          <p:nvPr/>
        </p:nvSpPr>
        <p:spPr>
          <a:xfrm>
            <a:off x="2982191" y="45287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6" name="Oval 2335"/>
          <p:cNvSpPr/>
          <p:nvPr/>
        </p:nvSpPr>
        <p:spPr>
          <a:xfrm>
            <a:off x="4055918" y="480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7" name="Oval 2336"/>
          <p:cNvSpPr/>
          <p:nvPr/>
        </p:nvSpPr>
        <p:spPr>
          <a:xfrm>
            <a:off x="2905991" y="47382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8" name="Oval 2337"/>
          <p:cNvSpPr/>
          <p:nvPr/>
        </p:nvSpPr>
        <p:spPr>
          <a:xfrm>
            <a:off x="3363191" y="473825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9" name="Oval 2338"/>
          <p:cNvSpPr/>
          <p:nvPr/>
        </p:nvSpPr>
        <p:spPr>
          <a:xfrm>
            <a:off x="3643746" y="4746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0" name="Oval 2339"/>
          <p:cNvSpPr/>
          <p:nvPr/>
        </p:nvSpPr>
        <p:spPr>
          <a:xfrm>
            <a:off x="3896591" y="4757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1" name="Oval 2340"/>
          <p:cNvSpPr/>
          <p:nvPr/>
        </p:nvSpPr>
        <p:spPr>
          <a:xfrm>
            <a:off x="4246419" y="42083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2" name="Oval 2341"/>
          <p:cNvSpPr/>
          <p:nvPr/>
        </p:nvSpPr>
        <p:spPr>
          <a:xfrm>
            <a:off x="4475019" y="42083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3" name="Oval 2342"/>
          <p:cNvSpPr/>
          <p:nvPr/>
        </p:nvSpPr>
        <p:spPr>
          <a:xfrm>
            <a:off x="4679806" y="42083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4" name="Oval 2343"/>
          <p:cNvSpPr/>
          <p:nvPr/>
        </p:nvSpPr>
        <p:spPr>
          <a:xfrm>
            <a:off x="5160819" y="42083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5" name="Oval 2344"/>
          <p:cNvSpPr/>
          <p:nvPr/>
        </p:nvSpPr>
        <p:spPr>
          <a:xfrm>
            <a:off x="4932219" y="42083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6" name="Oval 2345"/>
          <p:cNvSpPr/>
          <p:nvPr/>
        </p:nvSpPr>
        <p:spPr>
          <a:xfrm>
            <a:off x="5389419" y="42464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7" name="Oval 2346"/>
          <p:cNvSpPr/>
          <p:nvPr/>
        </p:nvSpPr>
        <p:spPr>
          <a:xfrm>
            <a:off x="5846619" y="42464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8" name="Oval 2347"/>
          <p:cNvSpPr/>
          <p:nvPr/>
        </p:nvSpPr>
        <p:spPr>
          <a:xfrm>
            <a:off x="5618019" y="42464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9" name="Oval 2348"/>
          <p:cNvSpPr/>
          <p:nvPr/>
        </p:nvSpPr>
        <p:spPr>
          <a:xfrm>
            <a:off x="4932219" y="43988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0" name="Oval 2349"/>
          <p:cNvSpPr/>
          <p:nvPr/>
        </p:nvSpPr>
        <p:spPr>
          <a:xfrm>
            <a:off x="4246419" y="43988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1" name="Oval 2350"/>
          <p:cNvSpPr/>
          <p:nvPr/>
        </p:nvSpPr>
        <p:spPr>
          <a:xfrm>
            <a:off x="5618019" y="44369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2" name="Oval 2351"/>
          <p:cNvSpPr/>
          <p:nvPr/>
        </p:nvSpPr>
        <p:spPr>
          <a:xfrm>
            <a:off x="5846619" y="43988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3" name="Oval 2352"/>
          <p:cNvSpPr/>
          <p:nvPr/>
        </p:nvSpPr>
        <p:spPr>
          <a:xfrm>
            <a:off x="5389419" y="44369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4" name="Oval 2353"/>
          <p:cNvSpPr/>
          <p:nvPr/>
        </p:nvSpPr>
        <p:spPr>
          <a:xfrm>
            <a:off x="5160819" y="43988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" name="Oval 2354"/>
          <p:cNvSpPr/>
          <p:nvPr/>
        </p:nvSpPr>
        <p:spPr>
          <a:xfrm>
            <a:off x="4703619" y="43988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6" name="Oval 2355"/>
          <p:cNvSpPr/>
          <p:nvPr/>
        </p:nvSpPr>
        <p:spPr>
          <a:xfrm>
            <a:off x="4475019" y="43988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7" name="Oval 2356"/>
          <p:cNvSpPr/>
          <p:nvPr/>
        </p:nvSpPr>
        <p:spPr>
          <a:xfrm>
            <a:off x="4475019" y="46083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8" name="Oval 2357"/>
          <p:cNvSpPr/>
          <p:nvPr/>
        </p:nvSpPr>
        <p:spPr>
          <a:xfrm>
            <a:off x="4679806" y="45893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9" name="Oval 2358"/>
          <p:cNvSpPr/>
          <p:nvPr/>
        </p:nvSpPr>
        <p:spPr>
          <a:xfrm>
            <a:off x="4932219" y="46083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0" name="Oval 2359"/>
          <p:cNvSpPr/>
          <p:nvPr/>
        </p:nvSpPr>
        <p:spPr>
          <a:xfrm>
            <a:off x="5212774" y="461702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1" name="Oval 2360"/>
          <p:cNvSpPr/>
          <p:nvPr/>
        </p:nvSpPr>
        <p:spPr>
          <a:xfrm>
            <a:off x="5465619" y="46274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2" name="Oval 2361"/>
          <p:cNvSpPr/>
          <p:nvPr/>
        </p:nvSpPr>
        <p:spPr>
          <a:xfrm>
            <a:off x="4246419" y="459884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3" name="Oval 2362"/>
          <p:cNvSpPr/>
          <p:nvPr/>
        </p:nvSpPr>
        <p:spPr>
          <a:xfrm>
            <a:off x="5694219" y="46274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4" name="Oval 2363"/>
          <p:cNvSpPr/>
          <p:nvPr/>
        </p:nvSpPr>
        <p:spPr>
          <a:xfrm>
            <a:off x="5922819" y="46274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5" name="Oval 2364"/>
          <p:cNvSpPr/>
          <p:nvPr/>
        </p:nvSpPr>
        <p:spPr>
          <a:xfrm>
            <a:off x="4398819" y="43607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6" name="Oval 2365"/>
          <p:cNvSpPr/>
          <p:nvPr/>
        </p:nvSpPr>
        <p:spPr>
          <a:xfrm>
            <a:off x="4627419" y="43607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7" name="Oval 2366"/>
          <p:cNvSpPr/>
          <p:nvPr/>
        </p:nvSpPr>
        <p:spPr>
          <a:xfrm>
            <a:off x="4832206" y="43607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8" name="Oval 2367"/>
          <p:cNvSpPr/>
          <p:nvPr/>
        </p:nvSpPr>
        <p:spPr>
          <a:xfrm>
            <a:off x="5313219" y="43607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9" name="Oval 2368"/>
          <p:cNvSpPr/>
          <p:nvPr/>
        </p:nvSpPr>
        <p:spPr>
          <a:xfrm>
            <a:off x="5084619" y="43607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0" name="Oval 2369"/>
          <p:cNvSpPr/>
          <p:nvPr/>
        </p:nvSpPr>
        <p:spPr>
          <a:xfrm>
            <a:off x="5541819" y="43988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1" name="Oval 2370"/>
          <p:cNvSpPr/>
          <p:nvPr/>
        </p:nvSpPr>
        <p:spPr>
          <a:xfrm>
            <a:off x="5999019" y="43988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2" name="Oval 2371"/>
          <p:cNvSpPr/>
          <p:nvPr/>
        </p:nvSpPr>
        <p:spPr>
          <a:xfrm>
            <a:off x="5770419" y="43988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3" name="Oval 2372"/>
          <p:cNvSpPr/>
          <p:nvPr/>
        </p:nvSpPr>
        <p:spPr>
          <a:xfrm>
            <a:off x="5084619" y="505691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4" name="Oval 2373"/>
          <p:cNvSpPr/>
          <p:nvPr/>
        </p:nvSpPr>
        <p:spPr>
          <a:xfrm>
            <a:off x="4398819" y="45512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5" name="Oval 2374"/>
          <p:cNvSpPr/>
          <p:nvPr/>
        </p:nvSpPr>
        <p:spPr>
          <a:xfrm>
            <a:off x="5770419" y="45893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6" name="Oval 2375"/>
          <p:cNvSpPr/>
          <p:nvPr/>
        </p:nvSpPr>
        <p:spPr>
          <a:xfrm>
            <a:off x="5999019" y="45512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7" name="Oval 2376"/>
          <p:cNvSpPr/>
          <p:nvPr/>
        </p:nvSpPr>
        <p:spPr>
          <a:xfrm>
            <a:off x="5541819" y="45893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8" name="Oval 2377"/>
          <p:cNvSpPr/>
          <p:nvPr/>
        </p:nvSpPr>
        <p:spPr>
          <a:xfrm>
            <a:off x="5313219" y="45512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9" name="Oval 2378"/>
          <p:cNvSpPr/>
          <p:nvPr/>
        </p:nvSpPr>
        <p:spPr>
          <a:xfrm>
            <a:off x="5122719" y="44940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0" name="Oval 2379"/>
          <p:cNvSpPr/>
          <p:nvPr/>
        </p:nvSpPr>
        <p:spPr>
          <a:xfrm>
            <a:off x="4856019" y="45512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1" name="Oval 2380"/>
          <p:cNvSpPr/>
          <p:nvPr/>
        </p:nvSpPr>
        <p:spPr>
          <a:xfrm>
            <a:off x="4627419" y="47607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2" name="Oval 2381"/>
          <p:cNvSpPr/>
          <p:nvPr/>
        </p:nvSpPr>
        <p:spPr>
          <a:xfrm>
            <a:off x="4932219" y="48369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3" name="Oval 2382"/>
          <p:cNvSpPr/>
          <p:nvPr/>
        </p:nvSpPr>
        <p:spPr>
          <a:xfrm>
            <a:off x="5060806" y="492529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4" name="Oval 2383"/>
          <p:cNvSpPr/>
          <p:nvPr/>
        </p:nvSpPr>
        <p:spPr>
          <a:xfrm>
            <a:off x="5365174" y="476942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5" name="Oval 2384"/>
          <p:cNvSpPr/>
          <p:nvPr/>
        </p:nvSpPr>
        <p:spPr>
          <a:xfrm>
            <a:off x="5618019" y="47798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6" name="Oval 2385"/>
          <p:cNvSpPr/>
          <p:nvPr/>
        </p:nvSpPr>
        <p:spPr>
          <a:xfrm>
            <a:off x="4398819" y="475124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7" name="Oval 2386"/>
          <p:cNvSpPr/>
          <p:nvPr/>
        </p:nvSpPr>
        <p:spPr>
          <a:xfrm>
            <a:off x="5846619" y="47798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8" name="Oval 2387"/>
          <p:cNvSpPr/>
          <p:nvPr/>
        </p:nvSpPr>
        <p:spPr>
          <a:xfrm>
            <a:off x="6075219" y="47798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9" name="Oval 2388"/>
          <p:cNvSpPr/>
          <p:nvPr/>
        </p:nvSpPr>
        <p:spPr>
          <a:xfrm>
            <a:off x="4845628" y="5051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0" name="Oval 2389"/>
          <p:cNvSpPr/>
          <p:nvPr/>
        </p:nvSpPr>
        <p:spPr>
          <a:xfrm>
            <a:off x="5313219" y="43607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1" name="Oval 2390"/>
          <p:cNvSpPr/>
          <p:nvPr/>
        </p:nvSpPr>
        <p:spPr>
          <a:xfrm>
            <a:off x="4565506" y="48750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2" name="Oval 2391"/>
          <p:cNvSpPr/>
          <p:nvPr/>
        </p:nvSpPr>
        <p:spPr>
          <a:xfrm>
            <a:off x="5084619" y="473479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3" name="Oval 2392"/>
          <p:cNvSpPr/>
          <p:nvPr/>
        </p:nvSpPr>
        <p:spPr>
          <a:xfrm>
            <a:off x="5351319" y="5013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4" name="Oval 2393"/>
          <p:cNvSpPr/>
          <p:nvPr/>
        </p:nvSpPr>
        <p:spPr>
          <a:xfrm>
            <a:off x="5687292" y="50084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5" name="Oval 2394"/>
          <p:cNvSpPr/>
          <p:nvPr/>
        </p:nvSpPr>
        <p:spPr>
          <a:xfrm>
            <a:off x="4856019" y="47036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6" name="Oval 2395"/>
          <p:cNvSpPr/>
          <p:nvPr/>
        </p:nvSpPr>
        <p:spPr>
          <a:xfrm>
            <a:off x="5929746" y="4975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7" name="Oval 2396"/>
          <p:cNvSpPr/>
          <p:nvPr/>
        </p:nvSpPr>
        <p:spPr>
          <a:xfrm>
            <a:off x="4779819" y="49131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8" name="Oval 2397"/>
          <p:cNvSpPr/>
          <p:nvPr/>
        </p:nvSpPr>
        <p:spPr>
          <a:xfrm>
            <a:off x="5237019" y="49131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9" name="Oval 2398"/>
          <p:cNvSpPr/>
          <p:nvPr/>
        </p:nvSpPr>
        <p:spPr>
          <a:xfrm>
            <a:off x="5517574" y="492182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0" name="Oval 2399"/>
          <p:cNvSpPr/>
          <p:nvPr/>
        </p:nvSpPr>
        <p:spPr>
          <a:xfrm>
            <a:off x="5770419" y="49322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1" name="Oval 2400"/>
          <p:cNvSpPr/>
          <p:nvPr/>
        </p:nvSpPr>
        <p:spPr>
          <a:xfrm>
            <a:off x="4634346" y="3337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2" name="Oval 2401"/>
          <p:cNvSpPr/>
          <p:nvPr/>
        </p:nvSpPr>
        <p:spPr>
          <a:xfrm>
            <a:off x="4862946" y="3337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3" name="Oval 2402"/>
          <p:cNvSpPr/>
          <p:nvPr/>
        </p:nvSpPr>
        <p:spPr>
          <a:xfrm>
            <a:off x="5067733" y="3337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4" name="Oval 2403"/>
          <p:cNvSpPr/>
          <p:nvPr/>
        </p:nvSpPr>
        <p:spPr>
          <a:xfrm>
            <a:off x="5548746" y="3337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5" name="Oval 2404"/>
          <p:cNvSpPr/>
          <p:nvPr/>
        </p:nvSpPr>
        <p:spPr>
          <a:xfrm>
            <a:off x="5320146" y="3337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6" name="Oval 2405"/>
          <p:cNvSpPr/>
          <p:nvPr/>
        </p:nvSpPr>
        <p:spPr>
          <a:xfrm>
            <a:off x="5777346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7" name="Oval 2406"/>
          <p:cNvSpPr/>
          <p:nvPr/>
        </p:nvSpPr>
        <p:spPr>
          <a:xfrm>
            <a:off x="6234546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8" name="Oval 2407"/>
          <p:cNvSpPr/>
          <p:nvPr/>
        </p:nvSpPr>
        <p:spPr>
          <a:xfrm>
            <a:off x="6005946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9" name="Oval 2408"/>
          <p:cNvSpPr/>
          <p:nvPr/>
        </p:nvSpPr>
        <p:spPr>
          <a:xfrm>
            <a:off x="53201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0" name="Oval 2409"/>
          <p:cNvSpPr/>
          <p:nvPr/>
        </p:nvSpPr>
        <p:spPr>
          <a:xfrm>
            <a:off x="46343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1" name="Oval 2410"/>
          <p:cNvSpPr/>
          <p:nvPr/>
        </p:nvSpPr>
        <p:spPr>
          <a:xfrm>
            <a:off x="60059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2" name="Oval 2411"/>
          <p:cNvSpPr/>
          <p:nvPr/>
        </p:nvSpPr>
        <p:spPr>
          <a:xfrm>
            <a:off x="62345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3" name="Oval 2412"/>
          <p:cNvSpPr/>
          <p:nvPr/>
        </p:nvSpPr>
        <p:spPr>
          <a:xfrm>
            <a:off x="57773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4" name="Oval 2413"/>
          <p:cNvSpPr/>
          <p:nvPr/>
        </p:nvSpPr>
        <p:spPr>
          <a:xfrm>
            <a:off x="55487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5" name="Oval 2414"/>
          <p:cNvSpPr/>
          <p:nvPr/>
        </p:nvSpPr>
        <p:spPr>
          <a:xfrm>
            <a:off x="50915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6" name="Oval 2415"/>
          <p:cNvSpPr/>
          <p:nvPr/>
        </p:nvSpPr>
        <p:spPr>
          <a:xfrm>
            <a:off x="48629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7" name="Oval 2416"/>
          <p:cNvSpPr/>
          <p:nvPr/>
        </p:nvSpPr>
        <p:spPr>
          <a:xfrm>
            <a:off x="4862946" y="37372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8" name="Oval 2417"/>
          <p:cNvSpPr/>
          <p:nvPr/>
        </p:nvSpPr>
        <p:spPr>
          <a:xfrm>
            <a:off x="5067733" y="3718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9" name="Oval 2418"/>
          <p:cNvSpPr/>
          <p:nvPr/>
        </p:nvSpPr>
        <p:spPr>
          <a:xfrm>
            <a:off x="5320146" y="37372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0" name="Oval 2419"/>
          <p:cNvSpPr/>
          <p:nvPr/>
        </p:nvSpPr>
        <p:spPr>
          <a:xfrm>
            <a:off x="5600701" y="37459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1" name="Oval 2420"/>
          <p:cNvSpPr/>
          <p:nvPr/>
        </p:nvSpPr>
        <p:spPr>
          <a:xfrm>
            <a:off x="5853546" y="3756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2" name="Oval 2421"/>
          <p:cNvSpPr/>
          <p:nvPr/>
        </p:nvSpPr>
        <p:spPr>
          <a:xfrm>
            <a:off x="4634346" y="37277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3" name="Oval 2422"/>
          <p:cNvSpPr/>
          <p:nvPr/>
        </p:nvSpPr>
        <p:spPr>
          <a:xfrm>
            <a:off x="6082146" y="3756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4" name="Oval 2423"/>
          <p:cNvSpPr/>
          <p:nvPr/>
        </p:nvSpPr>
        <p:spPr>
          <a:xfrm>
            <a:off x="6310746" y="3756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5" name="Oval 2424"/>
          <p:cNvSpPr/>
          <p:nvPr/>
        </p:nvSpPr>
        <p:spPr>
          <a:xfrm>
            <a:off x="4786746" y="3489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6" name="Oval 2425"/>
          <p:cNvSpPr/>
          <p:nvPr/>
        </p:nvSpPr>
        <p:spPr>
          <a:xfrm>
            <a:off x="5015346" y="3489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7" name="Oval 2426"/>
          <p:cNvSpPr/>
          <p:nvPr/>
        </p:nvSpPr>
        <p:spPr>
          <a:xfrm>
            <a:off x="5220133" y="3489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8" name="Oval 2427"/>
          <p:cNvSpPr/>
          <p:nvPr/>
        </p:nvSpPr>
        <p:spPr>
          <a:xfrm>
            <a:off x="5701146" y="3489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9" name="Oval 2428"/>
          <p:cNvSpPr/>
          <p:nvPr/>
        </p:nvSpPr>
        <p:spPr>
          <a:xfrm>
            <a:off x="5472546" y="3489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0" name="Oval 2429"/>
          <p:cNvSpPr/>
          <p:nvPr/>
        </p:nvSpPr>
        <p:spPr>
          <a:xfrm>
            <a:off x="59297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1" name="Oval 2430"/>
          <p:cNvSpPr/>
          <p:nvPr/>
        </p:nvSpPr>
        <p:spPr>
          <a:xfrm>
            <a:off x="63869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2" name="Oval 2431"/>
          <p:cNvSpPr/>
          <p:nvPr/>
        </p:nvSpPr>
        <p:spPr>
          <a:xfrm>
            <a:off x="61583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3" name="Oval 2432"/>
          <p:cNvSpPr/>
          <p:nvPr/>
        </p:nvSpPr>
        <p:spPr>
          <a:xfrm>
            <a:off x="5472546" y="41858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4" name="Oval 2433"/>
          <p:cNvSpPr/>
          <p:nvPr/>
        </p:nvSpPr>
        <p:spPr>
          <a:xfrm>
            <a:off x="4786746" y="3680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5" name="Oval 2434"/>
          <p:cNvSpPr/>
          <p:nvPr/>
        </p:nvSpPr>
        <p:spPr>
          <a:xfrm>
            <a:off x="6158346" y="3718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6" name="Oval 2435"/>
          <p:cNvSpPr/>
          <p:nvPr/>
        </p:nvSpPr>
        <p:spPr>
          <a:xfrm>
            <a:off x="6386946" y="3680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7" name="Oval 2436"/>
          <p:cNvSpPr/>
          <p:nvPr/>
        </p:nvSpPr>
        <p:spPr>
          <a:xfrm>
            <a:off x="5929746" y="3718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8" name="Oval 2437"/>
          <p:cNvSpPr/>
          <p:nvPr/>
        </p:nvSpPr>
        <p:spPr>
          <a:xfrm>
            <a:off x="5701146" y="3680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9" name="Oval 2438"/>
          <p:cNvSpPr/>
          <p:nvPr/>
        </p:nvSpPr>
        <p:spPr>
          <a:xfrm>
            <a:off x="5510646" y="3622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0" name="Oval 2439"/>
          <p:cNvSpPr/>
          <p:nvPr/>
        </p:nvSpPr>
        <p:spPr>
          <a:xfrm>
            <a:off x="5243946" y="3680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1" name="Oval 2440"/>
          <p:cNvSpPr/>
          <p:nvPr/>
        </p:nvSpPr>
        <p:spPr>
          <a:xfrm>
            <a:off x="5015346" y="38896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2" name="Oval 2441"/>
          <p:cNvSpPr/>
          <p:nvPr/>
        </p:nvSpPr>
        <p:spPr>
          <a:xfrm>
            <a:off x="5320146" y="3965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3" name="Oval 2442"/>
          <p:cNvSpPr/>
          <p:nvPr/>
        </p:nvSpPr>
        <p:spPr>
          <a:xfrm>
            <a:off x="5448733" y="40541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4" name="Oval 2443"/>
          <p:cNvSpPr/>
          <p:nvPr/>
        </p:nvSpPr>
        <p:spPr>
          <a:xfrm>
            <a:off x="5753101" y="3898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5" name="Oval 2444"/>
          <p:cNvSpPr/>
          <p:nvPr/>
        </p:nvSpPr>
        <p:spPr>
          <a:xfrm>
            <a:off x="6005946" y="3908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6" name="Oval 2445"/>
          <p:cNvSpPr/>
          <p:nvPr/>
        </p:nvSpPr>
        <p:spPr>
          <a:xfrm>
            <a:off x="4786746" y="38801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7" name="Oval 2446"/>
          <p:cNvSpPr/>
          <p:nvPr/>
        </p:nvSpPr>
        <p:spPr>
          <a:xfrm>
            <a:off x="6234546" y="3908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8" name="Oval 2447"/>
          <p:cNvSpPr/>
          <p:nvPr/>
        </p:nvSpPr>
        <p:spPr>
          <a:xfrm>
            <a:off x="6463146" y="3908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9" name="Oval 2448"/>
          <p:cNvSpPr/>
          <p:nvPr/>
        </p:nvSpPr>
        <p:spPr>
          <a:xfrm>
            <a:off x="5233555" y="4180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0" name="Oval 2449"/>
          <p:cNvSpPr/>
          <p:nvPr/>
        </p:nvSpPr>
        <p:spPr>
          <a:xfrm>
            <a:off x="5701146" y="3489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1" name="Oval 2450"/>
          <p:cNvSpPr/>
          <p:nvPr/>
        </p:nvSpPr>
        <p:spPr>
          <a:xfrm>
            <a:off x="4953433" y="4003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2" name="Oval 2451"/>
          <p:cNvSpPr/>
          <p:nvPr/>
        </p:nvSpPr>
        <p:spPr>
          <a:xfrm>
            <a:off x="5472546" y="38636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3" name="Oval 2452"/>
          <p:cNvSpPr/>
          <p:nvPr/>
        </p:nvSpPr>
        <p:spPr>
          <a:xfrm>
            <a:off x="5739246" y="4142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4" name="Oval 2453"/>
          <p:cNvSpPr/>
          <p:nvPr/>
        </p:nvSpPr>
        <p:spPr>
          <a:xfrm>
            <a:off x="6075219" y="4137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5" name="Oval 2454"/>
          <p:cNvSpPr/>
          <p:nvPr/>
        </p:nvSpPr>
        <p:spPr>
          <a:xfrm>
            <a:off x="5243946" y="3832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6" name="Oval 2455"/>
          <p:cNvSpPr/>
          <p:nvPr/>
        </p:nvSpPr>
        <p:spPr>
          <a:xfrm>
            <a:off x="6317673" y="4104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7" name="Oval 2456"/>
          <p:cNvSpPr/>
          <p:nvPr/>
        </p:nvSpPr>
        <p:spPr>
          <a:xfrm>
            <a:off x="5167746" y="4042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8" name="Oval 2457"/>
          <p:cNvSpPr/>
          <p:nvPr/>
        </p:nvSpPr>
        <p:spPr>
          <a:xfrm>
            <a:off x="5624946" y="4042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9" name="Oval 2458"/>
          <p:cNvSpPr/>
          <p:nvPr/>
        </p:nvSpPr>
        <p:spPr>
          <a:xfrm>
            <a:off x="5905501" y="40507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0" name="Oval 2459"/>
          <p:cNvSpPr/>
          <p:nvPr/>
        </p:nvSpPr>
        <p:spPr>
          <a:xfrm>
            <a:off x="6158346" y="4061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1" name="Oval 2460"/>
          <p:cNvSpPr/>
          <p:nvPr/>
        </p:nvSpPr>
        <p:spPr>
          <a:xfrm>
            <a:off x="5999019" y="42845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2" name="Oval 2461"/>
          <p:cNvSpPr/>
          <p:nvPr/>
        </p:nvSpPr>
        <p:spPr>
          <a:xfrm>
            <a:off x="6227619" y="42845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3" name="Oval 2462"/>
          <p:cNvSpPr/>
          <p:nvPr/>
        </p:nvSpPr>
        <p:spPr>
          <a:xfrm>
            <a:off x="6432406" y="42845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4" name="Oval 2463"/>
          <p:cNvSpPr/>
          <p:nvPr/>
        </p:nvSpPr>
        <p:spPr>
          <a:xfrm>
            <a:off x="6913419" y="42845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5" name="Oval 2464"/>
          <p:cNvSpPr/>
          <p:nvPr/>
        </p:nvSpPr>
        <p:spPr>
          <a:xfrm>
            <a:off x="6684819" y="42845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6" name="Oval 2465"/>
          <p:cNvSpPr/>
          <p:nvPr/>
        </p:nvSpPr>
        <p:spPr>
          <a:xfrm>
            <a:off x="7142019" y="43226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7" name="Oval 2466"/>
          <p:cNvSpPr/>
          <p:nvPr/>
        </p:nvSpPr>
        <p:spPr>
          <a:xfrm>
            <a:off x="7599219" y="43226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8" name="Oval 2467"/>
          <p:cNvSpPr/>
          <p:nvPr/>
        </p:nvSpPr>
        <p:spPr>
          <a:xfrm>
            <a:off x="7370619" y="43226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9" name="Oval 2468"/>
          <p:cNvSpPr/>
          <p:nvPr/>
        </p:nvSpPr>
        <p:spPr>
          <a:xfrm>
            <a:off x="6684819" y="44750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0" name="Oval 2469"/>
          <p:cNvSpPr/>
          <p:nvPr/>
        </p:nvSpPr>
        <p:spPr>
          <a:xfrm>
            <a:off x="5999019" y="44750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1" name="Oval 2470"/>
          <p:cNvSpPr/>
          <p:nvPr/>
        </p:nvSpPr>
        <p:spPr>
          <a:xfrm>
            <a:off x="7370619" y="45131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2" name="Oval 2471"/>
          <p:cNvSpPr/>
          <p:nvPr/>
        </p:nvSpPr>
        <p:spPr>
          <a:xfrm>
            <a:off x="7599219" y="44750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3" name="Oval 2472"/>
          <p:cNvSpPr/>
          <p:nvPr/>
        </p:nvSpPr>
        <p:spPr>
          <a:xfrm>
            <a:off x="7142019" y="45131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4" name="Oval 2473"/>
          <p:cNvSpPr/>
          <p:nvPr/>
        </p:nvSpPr>
        <p:spPr>
          <a:xfrm>
            <a:off x="6913419" y="44750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5" name="Oval 2474"/>
          <p:cNvSpPr/>
          <p:nvPr/>
        </p:nvSpPr>
        <p:spPr>
          <a:xfrm>
            <a:off x="6456219" y="44750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6" name="Oval 2475"/>
          <p:cNvSpPr/>
          <p:nvPr/>
        </p:nvSpPr>
        <p:spPr>
          <a:xfrm>
            <a:off x="6227619" y="44750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7" name="Oval 2476"/>
          <p:cNvSpPr/>
          <p:nvPr/>
        </p:nvSpPr>
        <p:spPr>
          <a:xfrm>
            <a:off x="6227619" y="46845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8" name="Oval 2477"/>
          <p:cNvSpPr/>
          <p:nvPr/>
        </p:nvSpPr>
        <p:spPr>
          <a:xfrm>
            <a:off x="6432406" y="46655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9" name="Oval 2478"/>
          <p:cNvSpPr/>
          <p:nvPr/>
        </p:nvSpPr>
        <p:spPr>
          <a:xfrm>
            <a:off x="6684819" y="46845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0" name="Oval 2479"/>
          <p:cNvSpPr/>
          <p:nvPr/>
        </p:nvSpPr>
        <p:spPr>
          <a:xfrm>
            <a:off x="6965374" y="469322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1" name="Oval 2480"/>
          <p:cNvSpPr/>
          <p:nvPr/>
        </p:nvSpPr>
        <p:spPr>
          <a:xfrm>
            <a:off x="7218219" y="47036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2" name="Oval 2481"/>
          <p:cNvSpPr/>
          <p:nvPr/>
        </p:nvSpPr>
        <p:spPr>
          <a:xfrm>
            <a:off x="5999019" y="467504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3" name="Oval 2482"/>
          <p:cNvSpPr/>
          <p:nvPr/>
        </p:nvSpPr>
        <p:spPr>
          <a:xfrm>
            <a:off x="7446819" y="47036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4" name="Oval 2483"/>
          <p:cNvSpPr/>
          <p:nvPr/>
        </p:nvSpPr>
        <p:spPr>
          <a:xfrm>
            <a:off x="7675419" y="47036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5" name="Oval 2484"/>
          <p:cNvSpPr/>
          <p:nvPr/>
        </p:nvSpPr>
        <p:spPr>
          <a:xfrm>
            <a:off x="6151419" y="44369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6" name="Oval 2485"/>
          <p:cNvSpPr/>
          <p:nvPr/>
        </p:nvSpPr>
        <p:spPr>
          <a:xfrm>
            <a:off x="6380019" y="44369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7" name="Oval 2486"/>
          <p:cNvSpPr/>
          <p:nvPr/>
        </p:nvSpPr>
        <p:spPr>
          <a:xfrm>
            <a:off x="6584806" y="44369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8" name="Oval 2487"/>
          <p:cNvSpPr/>
          <p:nvPr/>
        </p:nvSpPr>
        <p:spPr>
          <a:xfrm>
            <a:off x="7065819" y="44369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9" name="Oval 2488"/>
          <p:cNvSpPr/>
          <p:nvPr/>
        </p:nvSpPr>
        <p:spPr>
          <a:xfrm>
            <a:off x="6837219" y="44369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0" name="Oval 2489"/>
          <p:cNvSpPr/>
          <p:nvPr/>
        </p:nvSpPr>
        <p:spPr>
          <a:xfrm>
            <a:off x="7294419" y="44750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1" name="Oval 2490"/>
          <p:cNvSpPr/>
          <p:nvPr/>
        </p:nvSpPr>
        <p:spPr>
          <a:xfrm>
            <a:off x="7751619" y="44750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2" name="Oval 2491"/>
          <p:cNvSpPr/>
          <p:nvPr/>
        </p:nvSpPr>
        <p:spPr>
          <a:xfrm>
            <a:off x="7523019" y="44750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3" name="Oval 2492"/>
          <p:cNvSpPr/>
          <p:nvPr/>
        </p:nvSpPr>
        <p:spPr>
          <a:xfrm>
            <a:off x="6837219" y="513311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4" name="Oval 2493"/>
          <p:cNvSpPr/>
          <p:nvPr/>
        </p:nvSpPr>
        <p:spPr>
          <a:xfrm>
            <a:off x="6151419" y="46274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5" name="Oval 2494"/>
          <p:cNvSpPr/>
          <p:nvPr/>
        </p:nvSpPr>
        <p:spPr>
          <a:xfrm>
            <a:off x="7523019" y="46655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6" name="Oval 2495"/>
          <p:cNvSpPr/>
          <p:nvPr/>
        </p:nvSpPr>
        <p:spPr>
          <a:xfrm>
            <a:off x="7751619" y="46274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7" name="Oval 2496"/>
          <p:cNvSpPr/>
          <p:nvPr/>
        </p:nvSpPr>
        <p:spPr>
          <a:xfrm>
            <a:off x="7294419" y="46655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8" name="Oval 2497"/>
          <p:cNvSpPr/>
          <p:nvPr/>
        </p:nvSpPr>
        <p:spPr>
          <a:xfrm>
            <a:off x="7065819" y="46274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9" name="Oval 2498"/>
          <p:cNvSpPr/>
          <p:nvPr/>
        </p:nvSpPr>
        <p:spPr>
          <a:xfrm>
            <a:off x="6875319" y="45702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0" name="Oval 2499"/>
          <p:cNvSpPr/>
          <p:nvPr/>
        </p:nvSpPr>
        <p:spPr>
          <a:xfrm>
            <a:off x="6608619" y="46274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1" name="Oval 2500"/>
          <p:cNvSpPr/>
          <p:nvPr/>
        </p:nvSpPr>
        <p:spPr>
          <a:xfrm>
            <a:off x="6380019" y="48369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2" name="Oval 2501"/>
          <p:cNvSpPr/>
          <p:nvPr/>
        </p:nvSpPr>
        <p:spPr>
          <a:xfrm>
            <a:off x="6684819" y="49131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3" name="Oval 2502"/>
          <p:cNvSpPr/>
          <p:nvPr/>
        </p:nvSpPr>
        <p:spPr>
          <a:xfrm>
            <a:off x="6813406" y="500149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4" name="Oval 2503"/>
          <p:cNvSpPr/>
          <p:nvPr/>
        </p:nvSpPr>
        <p:spPr>
          <a:xfrm>
            <a:off x="7117774" y="484562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5" name="Oval 2504"/>
          <p:cNvSpPr/>
          <p:nvPr/>
        </p:nvSpPr>
        <p:spPr>
          <a:xfrm>
            <a:off x="7370619" y="48560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6" name="Oval 2505"/>
          <p:cNvSpPr/>
          <p:nvPr/>
        </p:nvSpPr>
        <p:spPr>
          <a:xfrm>
            <a:off x="6151419" y="482744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7" name="Oval 2506"/>
          <p:cNvSpPr/>
          <p:nvPr/>
        </p:nvSpPr>
        <p:spPr>
          <a:xfrm>
            <a:off x="7599219" y="48560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8" name="Oval 2507"/>
          <p:cNvSpPr/>
          <p:nvPr/>
        </p:nvSpPr>
        <p:spPr>
          <a:xfrm>
            <a:off x="7827819" y="48560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9" name="Oval 2508"/>
          <p:cNvSpPr/>
          <p:nvPr/>
        </p:nvSpPr>
        <p:spPr>
          <a:xfrm>
            <a:off x="6598228" y="5127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0" name="Oval 2509"/>
          <p:cNvSpPr/>
          <p:nvPr/>
        </p:nvSpPr>
        <p:spPr>
          <a:xfrm>
            <a:off x="7065819" y="44369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1" name="Oval 2510"/>
          <p:cNvSpPr/>
          <p:nvPr/>
        </p:nvSpPr>
        <p:spPr>
          <a:xfrm>
            <a:off x="6318106" y="49512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2" name="Oval 2511"/>
          <p:cNvSpPr/>
          <p:nvPr/>
        </p:nvSpPr>
        <p:spPr>
          <a:xfrm>
            <a:off x="6837219" y="4810992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3" name="Oval 2512"/>
          <p:cNvSpPr/>
          <p:nvPr/>
        </p:nvSpPr>
        <p:spPr>
          <a:xfrm>
            <a:off x="7103919" y="5089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4" name="Oval 2513"/>
          <p:cNvSpPr/>
          <p:nvPr/>
        </p:nvSpPr>
        <p:spPr>
          <a:xfrm>
            <a:off x="7439892" y="50846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5" name="Oval 2514"/>
          <p:cNvSpPr/>
          <p:nvPr/>
        </p:nvSpPr>
        <p:spPr>
          <a:xfrm>
            <a:off x="6608619" y="47798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6" name="Oval 2515"/>
          <p:cNvSpPr/>
          <p:nvPr/>
        </p:nvSpPr>
        <p:spPr>
          <a:xfrm>
            <a:off x="7682346" y="5051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7" name="Oval 2516"/>
          <p:cNvSpPr/>
          <p:nvPr/>
        </p:nvSpPr>
        <p:spPr>
          <a:xfrm>
            <a:off x="6532419" y="49893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8" name="Oval 2517"/>
          <p:cNvSpPr/>
          <p:nvPr/>
        </p:nvSpPr>
        <p:spPr>
          <a:xfrm>
            <a:off x="6989619" y="498936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9" name="Oval 2518"/>
          <p:cNvSpPr/>
          <p:nvPr/>
        </p:nvSpPr>
        <p:spPr>
          <a:xfrm>
            <a:off x="7270174" y="4998028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0" name="Oval 2519"/>
          <p:cNvSpPr/>
          <p:nvPr/>
        </p:nvSpPr>
        <p:spPr>
          <a:xfrm>
            <a:off x="7523019" y="500841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1" name="Oval 2520"/>
          <p:cNvSpPr/>
          <p:nvPr/>
        </p:nvSpPr>
        <p:spPr>
          <a:xfrm>
            <a:off x="6386946" y="3489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2" name="Oval 2521"/>
          <p:cNvSpPr/>
          <p:nvPr/>
        </p:nvSpPr>
        <p:spPr>
          <a:xfrm>
            <a:off x="6615546" y="3489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3" name="Oval 2522"/>
          <p:cNvSpPr/>
          <p:nvPr/>
        </p:nvSpPr>
        <p:spPr>
          <a:xfrm>
            <a:off x="6820333" y="3489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4" name="Oval 2523"/>
          <p:cNvSpPr/>
          <p:nvPr/>
        </p:nvSpPr>
        <p:spPr>
          <a:xfrm>
            <a:off x="7301346" y="3489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5" name="Oval 2524"/>
          <p:cNvSpPr/>
          <p:nvPr/>
        </p:nvSpPr>
        <p:spPr>
          <a:xfrm>
            <a:off x="7072746" y="3489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6" name="Oval 2525"/>
          <p:cNvSpPr/>
          <p:nvPr/>
        </p:nvSpPr>
        <p:spPr>
          <a:xfrm>
            <a:off x="75299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7" name="Oval 2526"/>
          <p:cNvSpPr/>
          <p:nvPr/>
        </p:nvSpPr>
        <p:spPr>
          <a:xfrm>
            <a:off x="79871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8" name="Oval 2527"/>
          <p:cNvSpPr/>
          <p:nvPr/>
        </p:nvSpPr>
        <p:spPr>
          <a:xfrm>
            <a:off x="77585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9" name="Oval 2528"/>
          <p:cNvSpPr/>
          <p:nvPr/>
        </p:nvSpPr>
        <p:spPr>
          <a:xfrm>
            <a:off x="7072746" y="3680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0" name="Oval 2529"/>
          <p:cNvSpPr/>
          <p:nvPr/>
        </p:nvSpPr>
        <p:spPr>
          <a:xfrm>
            <a:off x="6386946" y="3680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1" name="Oval 2530"/>
          <p:cNvSpPr/>
          <p:nvPr/>
        </p:nvSpPr>
        <p:spPr>
          <a:xfrm>
            <a:off x="7758546" y="3718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2" name="Oval 2531"/>
          <p:cNvSpPr/>
          <p:nvPr/>
        </p:nvSpPr>
        <p:spPr>
          <a:xfrm>
            <a:off x="7987146" y="3680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3" name="Oval 2532"/>
          <p:cNvSpPr/>
          <p:nvPr/>
        </p:nvSpPr>
        <p:spPr>
          <a:xfrm>
            <a:off x="7529946" y="3718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4" name="Oval 2533"/>
          <p:cNvSpPr/>
          <p:nvPr/>
        </p:nvSpPr>
        <p:spPr>
          <a:xfrm>
            <a:off x="7301346" y="3680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5" name="Oval 2534"/>
          <p:cNvSpPr/>
          <p:nvPr/>
        </p:nvSpPr>
        <p:spPr>
          <a:xfrm>
            <a:off x="6844146" y="3680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6" name="Oval 2535"/>
          <p:cNvSpPr/>
          <p:nvPr/>
        </p:nvSpPr>
        <p:spPr>
          <a:xfrm>
            <a:off x="6615546" y="3680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7" name="Oval 2536"/>
          <p:cNvSpPr/>
          <p:nvPr/>
        </p:nvSpPr>
        <p:spPr>
          <a:xfrm>
            <a:off x="6615546" y="38896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8" name="Oval 2537"/>
          <p:cNvSpPr/>
          <p:nvPr/>
        </p:nvSpPr>
        <p:spPr>
          <a:xfrm>
            <a:off x="6820333" y="3870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9" name="Oval 2538"/>
          <p:cNvSpPr/>
          <p:nvPr/>
        </p:nvSpPr>
        <p:spPr>
          <a:xfrm>
            <a:off x="7072746" y="38896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0" name="Oval 2539"/>
          <p:cNvSpPr/>
          <p:nvPr/>
        </p:nvSpPr>
        <p:spPr>
          <a:xfrm>
            <a:off x="7353301" y="3898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1" name="Oval 2540"/>
          <p:cNvSpPr/>
          <p:nvPr/>
        </p:nvSpPr>
        <p:spPr>
          <a:xfrm>
            <a:off x="7606146" y="3908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2" name="Oval 2541"/>
          <p:cNvSpPr/>
          <p:nvPr/>
        </p:nvSpPr>
        <p:spPr>
          <a:xfrm>
            <a:off x="6386946" y="38801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3" name="Oval 2542"/>
          <p:cNvSpPr/>
          <p:nvPr/>
        </p:nvSpPr>
        <p:spPr>
          <a:xfrm>
            <a:off x="7834746" y="3908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4" name="Oval 2543"/>
          <p:cNvSpPr/>
          <p:nvPr/>
        </p:nvSpPr>
        <p:spPr>
          <a:xfrm>
            <a:off x="8063346" y="3908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5" name="Oval 2544"/>
          <p:cNvSpPr/>
          <p:nvPr/>
        </p:nvSpPr>
        <p:spPr>
          <a:xfrm>
            <a:off x="6539346" y="3642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6" name="Oval 2545"/>
          <p:cNvSpPr/>
          <p:nvPr/>
        </p:nvSpPr>
        <p:spPr>
          <a:xfrm>
            <a:off x="6767946" y="3642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7" name="Oval 2546"/>
          <p:cNvSpPr/>
          <p:nvPr/>
        </p:nvSpPr>
        <p:spPr>
          <a:xfrm>
            <a:off x="6972733" y="3642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8" name="Oval 2547"/>
          <p:cNvSpPr/>
          <p:nvPr/>
        </p:nvSpPr>
        <p:spPr>
          <a:xfrm>
            <a:off x="7453746" y="3642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9" name="Oval 2548"/>
          <p:cNvSpPr/>
          <p:nvPr/>
        </p:nvSpPr>
        <p:spPr>
          <a:xfrm>
            <a:off x="7225146" y="3642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0" name="Oval 2549"/>
          <p:cNvSpPr/>
          <p:nvPr/>
        </p:nvSpPr>
        <p:spPr>
          <a:xfrm>
            <a:off x="7682346" y="3680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1" name="Oval 2550"/>
          <p:cNvSpPr/>
          <p:nvPr/>
        </p:nvSpPr>
        <p:spPr>
          <a:xfrm>
            <a:off x="8139546" y="3680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2" name="Oval 2551"/>
          <p:cNvSpPr/>
          <p:nvPr/>
        </p:nvSpPr>
        <p:spPr>
          <a:xfrm>
            <a:off x="7910946" y="3680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3" name="Oval 2552"/>
          <p:cNvSpPr/>
          <p:nvPr/>
        </p:nvSpPr>
        <p:spPr>
          <a:xfrm>
            <a:off x="7225146" y="43382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4" name="Oval 2553"/>
          <p:cNvSpPr/>
          <p:nvPr/>
        </p:nvSpPr>
        <p:spPr>
          <a:xfrm>
            <a:off x="6539346" y="3832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5" name="Oval 2554"/>
          <p:cNvSpPr/>
          <p:nvPr/>
        </p:nvSpPr>
        <p:spPr>
          <a:xfrm>
            <a:off x="7910946" y="3870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6" name="Oval 2555"/>
          <p:cNvSpPr/>
          <p:nvPr/>
        </p:nvSpPr>
        <p:spPr>
          <a:xfrm>
            <a:off x="8139546" y="3832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7" name="Oval 2556"/>
          <p:cNvSpPr/>
          <p:nvPr/>
        </p:nvSpPr>
        <p:spPr>
          <a:xfrm>
            <a:off x="7682346" y="3870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8" name="Oval 2557"/>
          <p:cNvSpPr/>
          <p:nvPr/>
        </p:nvSpPr>
        <p:spPr>
          <a:xfrm>
            <a:off x="7453746" y="3832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9" name="Oval 2558"/>
          <p:cNvSpPr/>
          <p:nvPr/>
        </p:nvSpPr>
        <p:spPr>
          <a:xfrm>
            <a:off x="7263246" y="3775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0" name="Oval 2559"/>
          <p:cNvSpPr/>
          <p:nvPr/>
        </p:nvSpPr>
        <p:spPr>
          <a:xfrm>
            <a:off x="6996546" y="3832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1" name="Oval 2560"/>
          <p:cNvSpPr/>
          <p:nvPr/>
        </p:nvSpPr>
        <p:spPr>
          <a:xfrm>
            <a:off x="6767946" y="4042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2" name="Oval 2561"/>
          <p:cNvSpPr/>
          <p:nvPr/>
        </p:nvSpPr>
        <p:spPr>
          <a:xfrm>
            <a:off x="7072746" y="41182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3" name="Oval 2562"/>
          <p:cNvSpPr/>
          <p:nvPr/>
        </p:nvSpPr>
        <p:spPr>
          <a:xfrm>
            <a:off x="7201333" y="42065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4" name="Oval 2563"/>
          <p:cNvSpPr/>
          <p:nvPr/>
        </p:nvSpPr>
        <p:spPr>
          <a:xfrm>
            <a:off x="7505701" y="40507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5" name="Oval 2564"/>
          <p:cNvSpPr/>
          <p:nvPr/>
        </p:nvSpPr>
        <p:spPr>
          <a:xfrm>
            <a:off x="7758546" y="4061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6" name="Oval 2565"/>
          <p:cNvSpPr/>
          <p:nvPr/>
        </p:nvSpPr>
        <p:spPr>
          <a:xfrm>
            <a:off x="6539346" y="40325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7" name="Oval 2566"/>
          <p:cNvSpPr/>
          <p:nvPr/>
        </p:nvSpPr>
        <p:spPr>
          <a:xfrm>
            <a:off x="7987146" y="4061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8" name="Oval 2567"/>
          <p:cNvSpPr/>
          <p:nvPr/>
        </p:nvSpPr>
        <p:spPr>
          <a:xfrm>
            <a:off x="8215746" y="4061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9" name="Oval 2568"/>
          <p:cNvSpPr/>
          <p:nvPr/>
        </p:nvSpPr>
        <p:spPr>
          <a:xfrm>
            <a:off x="6986155" y="4333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0" name="Oval 2569"/>
          <p:cNvSpPr/>
          <p:nvPr/>
        </p:nvSpPr>
        <p:spPr>
          <a:xfrm>
            <a:off x="7453746" y="3642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1" name="Oval 2570"/>
          <p:cNvSpPr/>
          <p:nvPr/>
        </p:nvSpPr>
        <p:spPr>
          <a:xfrm>
            <a:off x="6706033" y="4156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2" name="Oval 2571"/>
          <p:cNvSpPr/>
          <p:nvPr/>
        </p:nvSpPr>
        <p:spPr>
          <a:xfrm>
            <a:off x="7225146" y="40160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3" name="Oval 2572"/>
          <p:cNvSpPr/>
          <p:nvPr/>
        </p:nvSpPr>
        <p:spPr>
          <a:xfrm>
            <a:off x="7491846" y="4294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4" name="Oval 2573"/>
          <p:cNvSpPr/>
          <p:nvPr/>
        </p:nvSpPr>
        <p:spPr>
          <a:xfrm>
            <a:off x="7827819" y="4289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5" name="Oval 2574"/>
          <p:cNvSpPr/>
          <p:nvPr/>
        </p:nvSpPr>
        <p:spPr>
          <a:xfrm>
            <a:off x="6996546" y="3984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6" name="Oval 2575"/>
          <p:cNvSpPr/>
          <p:nvPr/>
        </p:nvSpPr>
        <p:spPr>
          <a:xfrm>
            <a:off x="8070273" y="4256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7" name="Oval 2576"/>
          <p:cNvSpPr/>
          <p:nvPr/>
        </p:nvSpPr>
        <p:spPr>
          <a:xfrm>
            <a:off x="6920346" y="4194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8" name="Oval 2577"/>
          <p:cNvSpPr/>
          <p:nvPr/>
        </p:nvSpPr>
        <p:spPr>
          <a:xfrm>
            <a:off x="7377546" y="4194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9" name="Oval 2578"/>
          <p:cNvSpPr/>
          <p:nvPr/>
        </p:nvSpPr>
        <p:spPr>
          <a:xfrm>
            <a:off x="7658101" y="42031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0" name="Oval 2579"/>
          <p:cNvSpPr/>
          <p:nvPr/>
        </p:nvSpPr>
        <p:spPr>
          <a:xfrm>
            <a:off x="7910946" y="4213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1" name="Oval 2580"/>
          <p:cNvSpPr/>
          <p:nvPr/>
        </p:nvSpPr>
        <p:spPr>
          <a:xfrm>
            <a:off x="5320146" y="2727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2" name="Oval 2581"/>
          <p:cNvSpPr/>
          <p:nvPr/>
        </p:nvSpPr>
        <p:spPr>
          <a:xfrm>
            <a:off x="5548746" y="2727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3" name="Oval 2582"/>
          <p:cNvSpPr/>
          <p:nvPr/>
        </p:nvSpPr>
        <p:spPr>
          <a:xfrm>
            <a:off x="5753533" y="2727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4" name="Oval 2583"/>
          <p:cNvSpPr/>
          <p:nvPr/>
        </p:nvSpPr>
        <p:spPr>
          <a:xfrm>
            <a:off x="6234546" y="2727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5" name="Oval 2584"/>
          <p:cNvSpPr/>
          <p:nvPr/>
        </p:nvSpPr>
        <p:spPr>
          <a:xfrm>
            <a:off x="6005946" y="2727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6" name="Oval 2585"/>
          <p:cNvSpPr/>
          <p:nvPr/>
        </p:nvSpPr>
        <p:spPr>
          <a:xfrm>
            <a:off x="6463146" y="2765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7" name="Oval 2586"/>
          <p:cNvSpPr/>
          <p:nvPr/>
        </p:nvSpPr>
        <p:spPr>
          <a:xfrm>
            <a:off x="6920346" y="2765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8" name="Oval 2587"/>
          <p:cNvSpPr/>
          <p:nvPr/>
        </p:nvSpPr>
        <p:spPr>
          <a:xfrm>
            <a:off x="6691746" y="2765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9" name="Oval 2588"/>
          <p:cNvSpPr/>
          <p:nvPr/>
        </p:nvSpPr>
        <p:spPr>
          <a:xfrm>
            <a:off x="6005946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0" name="Oval 2589"/>
          <p:cNvSpPr/>
          <p:nvPr/>
        </p:nvSpPr>
        <p:spPr>
          <a:xfrm>
            <a:off x="5320146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1" name="Oval 2590"/>
          <p:cNvSpPr/>
          <p:nvPr/>
        </p:nvSpPr>
        <p:spPr>
          <a:xfrm>
            <a:off x="6691746" y="2956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2" name="Oval 2591"/>
          <p:cNvSpPr/>
          <p:nvPr/>
        </p:nvSpPr>
        <p:spPr>
          <a:xfrm>
            <a:off x="6920346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3" name="Oval 2592"/>
          <p:cNvSpPr/>
          <p:nvPr/>
        </p:nvSpPr>
        <p:spPr>
          <a:xfrm>
            <a:off x="6463146" y="2956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4" name="Oval 2593"/>
          <p:cNvSpPr/>
          <p:nvPr/>
        </p:nvSpPr>
        <p:spPr>
          <a:xfrm>
            <a:off x="6234546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5" name="Oval 2594"/>
          <p:cNvSpPr/>
          <p:nvPr/>
        </p:nvSpPr>
        <p:spPr>
          <a:xfrm>
            <a:off x="5777346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6" name="Oval 2595"/>
          <p:cNvSpPr/>
          <p:nvPr/>
        </p:nvSpPr>
        <p:spPr>
          <a:xfrm>
            <a:off x="5548746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7" name="Oval 2596"/>
          <p:cNvSpPr/>
          <p:nvPr/>
        </p:nvSpPr>
        <p:spPr>
          <a:xfrm>
            <a:off x="5548746" y="31276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8" name="Oval 2597"/>
          <p:cNvSpPr/>
          <p:nvPr/>
        </p:nvSpPr>
        <p:spPr>
          <a:xfrm>
            <a:off x="5753533" y="3108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9" name="Oval 2598"/>
          <p:cNvSpPr/>
          <p:nvPr/>
        </p:nvSpPr>
        <p:spPr>
          <a:xfrm>
            <a:off x="6005946" y="31276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0" name="Oval 2599"/>
          <p:cNvSpPr/>
          <p:nvPr/>
        </p:nvSpPr>
        <p:spPr>
          <a:xfrm>
            <a:off x="6286501" y="31363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1" name="Oval 2600"/>
          <p:cNvSpPr/>
          <p:nvPr/>
        </p:nvSpPr>
        <p:spPr>
          <a:xfrm>
            <a:off x="6539346" y="3146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2" name="Oval 2601"/>
          <p:cNvSpPr/>
          <p:nvPr/>
        </p:nvSpPr>
        <p:spPr>
          <a:xfrm>
            <a:off x="5320146" y="31181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3" name="Oval 2602"/>
          <p:cNvSpPr/>
          <p:nvPr/>
        </p:nvSpPr>
        <p:spPr>
          <a:xfrm>
            <a:off x="6767946" y="3146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4" name="Oval 2603"/>
          <p:cNvSpPr/>
          <p:nvPr/>
        </p:nvSpPr>
        <p:spPr>
          <a:xfrm>
            <a:off x="6996546" y="3146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5" name="Oval 2604"/>
          <p:cNvSpPr/>
          <p:nvPr/>
        </p:nvSpPr>
        <p:spPr>
          <a:xfrm>
            <a:off x="54725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6" name="Oval 2605"/>
          <p:cNvSpPr/>
          <p:nvPr/>
        </p:nvSpPr>
        <p:spPr>
          <a:xfrm>
            <a:off x="57011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7" name="Oval 2606"/>
          <p:cNvSpPr/>
          <p:nvPr/>
        </p:nvSpPr>
        <p:spPr>
          <a:xfrm>
            <a:off x="5905933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8" name="Oval 2607"/>
          <p:cNvSpPr/>
          <p:nvPr/>
        </p:nvSpPr>
        <p:spPr>
          <a:xfrm>
            <a:off x="63869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9" name="Oval 2608"/>
          <p:cNvSpPr/>
          <p:nvPr/>
        </p:nvSpPr>
        <p:spPr>
          <a:xfrm>
            <a:off x="61583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0" name="Oval 2609"/>
          <p:cNvSpPr/>
          <p:nvPr/>
        </p:nvSpPr>
        <p:spPr>
          <a:xfrm>
            <a:off x="6615546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1" name="Oval 2610"/>
          <p:cNvSpPr/>
          <p:nvPr/>
        </p:nvSpPr>
        <p:spPr>
          <a:xfrm>
            <a:off x="7072746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2" name="Oval 2611"/>
          <p:cNvSpPr/>
          <p:nvPr/>
        </p:nvSpPr>
        <p:spPr>
          <a:xfrm>
            <a:off x="6844146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3" name="Oval 2612"/>
          <p:cNvSpPr/>
          <p:nvPr/>
        </p:nvSpPr>
        <p:spPr>
          <a:xfrm>
            <a:off x="6158346" y="35762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4" name="Oval 2613"/>
          <p:cNvSpPr/>
          <p:nvPr/>
        </p:nvSpPr>
        <p:spPr>
          <a:xfrm>
            <a:off x="54725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5" name="Oval 2614"/>
          <p:cNvSpPr/>
          <p:nvPr/>
        </p:nvSpPr>
        <p:spPr>
          <a:xfrm>
            <a:off x="6844146" y="3108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6" name="Oval 2615"/>
          <p:cNvSpPr/>
          <p:nvPr/>
        </p:nvSpPr>
        <p:spPr>
          <a:xfrm>
            <a:off x="70727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7" name="Oval 2616"/>
          <p:cNvSpPr/>
          <p:nvPr/>
        </p:nvSpPr>
        <p:spPr>
          <a:xfrm>
            <a:off x="6615546" y="3108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8" name="Oval 2617"/>
          <p:cNvSpPr/>
          <p:nvPr/>
        </p:nvSpPr>
        <p:spPr>
          <a:xfrm>
            <a:off x="63869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9" name="Oval 2618"/>
          <p:cNvSpPr/>
          <p:nvPr/>
        </p:nvSpPr>
        <p:spPr>
          <a:xfrm>
            <a:off x="6196446" y="3013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0" name="Oval 2619"/>
          <p:cNvSpPr/>
          <p:nvPr/>
        </p:nvSpPr>
        <p:spPr>
          <a:xfrm>
            <a:off x="59297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1" name="Oval 2620"/>
          <p:cNvSpPr/>
          <p:nvPr/>
        </p:nvSpPr>
        <p:spPr>
          <a:xfrm>
            <a:off x="5701146" y="3280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2" name="Oval 2621"/>
          <p:cNvSpPr/>
          <p:nvPr/>
        </p:nvSpPr>
        <p:spPr>
          <a:xfrm>
            <a:off x="6005946" y="33562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3" name="Oval 2622"/>
          <p:cNvSpPr/>
          <p:nvPr/>
        </p:nvSpPr>
        <p:spPr>
          <a:xfrm>
            <a:off x="6134533" y="34445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4" name="Oval 2623"/>
          <p:cNvSpPr/>
          <p:nvPr/>
        </p:nvSpPr>
        <p:spPr>
          <a:xfrm>
            <a:off x="6438901" y="32887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5" name="Oval 2624"/>
          <p:cNvSpPr/>
          <p:nvPr/>
        </p:nvSpPr>
        <p:spPr>
          <a:xfrm>
            <a:off x="6691746" y="3299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6" name="Oval 2625"/>
          <p:cNvSpPr/>
          <p:nvPr/>
        </p:nvSpPr>
        <p:spPr>
          <a:xfrm>
            <a:off x="5472546" y="32705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7" name="Oval 2626"/>
          <p:cNvSpPr/>
          <p:nvPr/>
        </p:nvSpPr>
        <p:spPr>
          <a:xfrm>
            <a:off x="6920346" y="3299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8" name="Oval 2627"/>
          <p:cNvSpPr/>
          <p:nvPr/>
        </p:nvSpPr>
        <p:spPr>
          <a:xfrm>
            <a:off x="7148946" y="3299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9" name="Oval 2628"/>
          <p:cNvSpPr/>
          <p:nvPr/>
        </p:nvSpPr>
        <p:spPr>
          <a:xfrm>
            <a:off x="5919355" y="3571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0" name="Oval 2629"/>
          <p:cNvSpPr/>
          <p:nvPr/>
        </p:nvSpPr>
        <p:spPr>
          <a:xfrm>
            <a:off x="63869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1" name="Oval 2630"/>
          <p:cNvSpPr/>
          <p:nvPr/>
        </p:nvSpPr>
        <p:spPr>
          <a:xfrm>
            <a:off x="5639233" y="3394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2" name="Oval 2631"/>
          <p:cNvSpPr/>
          <p:nvPr/>
        </p:nvSpPr>
        <p:spPr>
          <a:xfrm>
            <a:off x="6158346" y="32540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3" name="Oval 2632"/>
          <p:cNvSpPr/>
          <p:nvPr/>
        </p:nvSpPr>
        <p:spPr>
          <a:xfrm>
            <a:off x="6425046" y="3532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4" name="Oval 2633"/>
          <p:cNvSpPr/>
          <p:nvPr/>
        </p:nvSpPr>
        <p:spPr>
          <a:xfrm>
            <a:off x="6761019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5" name="Oval 2634"/>
          <p:cNvSpPr/>
          <p:nvPr/>
        </p:nvSpPr>
        <p:spPr>
          <a:xfrm>
            <a:off x="5929746" y="3222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6" name="Oval 2635"/>
          <p:cNvSpPr/>
          <p:nvPr/>
        </p:nvSpPr>
        <p:spPr>
          <a:xfrm>
            <a:off x="7003473" y="3494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7" name="Oval 2636"/>
          <p:cNvSpPr/>
          <p:nvPr/>
        </p:nvSpPr>
        <p:spPr>
          <a:xfrm>
            <a:off x="5853546" y="3432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8" name="Oval 2637"/>
          <p:cNvSpPr/>
          <p:nvPr/>
        </p:nvSpPr>
        <p:spPr>
          <a:xfrm>
            <a:off x="6310746" y="3432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9" name="Oval 2638"/>
          <p:cNvSpPr/>
          <p:nvPr/>
        </p:nvSpPr>
        <p:spPr>
          <a:xfrm>
            <a:off x="6591301" y="34411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0" name="Oval 2639"/>
          <p:cNvSpPr/>
          <p:nvPr/>
        </p:nvSpPr>
        <p:spPr>
          <a:xfrm>
            <a:off x="6844146" y="3451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1" name="Oval 2640"/>
          <p:cNvSpPr/>
          <p:nvPr/>
        </p:nvSpPr>
        <p:spPr>
          <a:xfrm>
            <a:off x="6996546" y="2651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2" name="Oval 2641"/>
          <p:cNvSpPr/>
          <p:nvPr/>
        </p:nvSpPr>
        <p:spPr>
          <a:xfrm>
            <a:off x="7225146" y="2651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3" name="Oval 2642"/>
          <p:cNvSpPr/>
          <p:nvPr/>
        </p:nvSpPr>
        <p:spPr>
          <a:xfrm>
            <a:off x="7429933" y="2651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4" name="Oval 2643"/>
          <p:cNvSpPr/>
          <p:nvPr/>
        </p:nvSpPr>
        <p:spPr>
          <a:xfrm>
            <a:off x="7910946" y="2651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5" name="Oval 2644"/>
          <p:cNvSpPr/>
          <p:nvPr/>
        </p:nvSpPr>
        <p:spPr>
          <a:xfrm>
            <a:off x="7682346" y="2651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6" name="Oval 2645"/>
          <p:cNvSpPr/>
          <p:nvPr/>
        </p:nvSpPr>
        <p:spPr>
          <a:xfrm>
            <a:off x="8139546" y="2689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7" name="Oval 2646"/>
          <p:cNvSpPr/>
          <p:nvPr/>
        </p:nvSpPr>
        <p:spPr>
          <a:xfrm>
            <a:off x="8596746" y="2689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8" name="Oval 2647"/>
          <p:cNvSpPr/>
          <p:nvPr/>
        </p:nvSpPr>
        <p:spPr>
          <a:xfrm>
            <a:off x="8368146" y="2689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9" name="Oval 2648"/>
          <p:cNvSpPr/>
          <p:nvPr/>
        </p:nvSpPr>
        <p:spPr>
          <a:xfrm>
            <a:off x="7682346" y="2841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0" name="Oval 2649"/>
          <p:cNvSpPr/>
          <p:nvPr/>
        </p:nvSpPr>
        <p:spPr>
          <a:xfrm>
            <a:off x="6996546" y="2841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1" name="Oval 2650"/>
          <p:cNvSpPr/>
          <p:nvPr/>
        </p:nvSpPr>
        <p:spPr>
          <a:xfrm>
            <a:off x="83681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2" name="Oval 2651"/>
          <p:cNvSpPr/>
          <p:nvPr/>
        </p:nvSpPr>
        <p:spPr>
          <a:xfrm>
            <a:off x="8596746" y="2841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3" name="Oval 2652"/>
          <p:cNvSpPr/>
          <p:nvPr/>
        </p:nvSpPr>
        <p:spPr>
          <a:xfrm>
            <a:off x="81395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4" name="Oval 2653"/>
          <p:cNvSpPr/>
          <p:nvPr/>
        </p:nvSpPr>
        <p:spPr>
          <a:xfrm>
            <a:off x="7910946" y="2841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5" name="Oval 2654"/>
          <p:cNvSpPr/>
          <p:nvPr/>
        </p:nvSpPr>
        <p:spPr>
          <a:xfrm>
            <a:off x="7453746" y="2841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6" name="Oval 2655"/>
          <p:cNvSpPr/>
          <p:nvPr/>
        </p:nvSpPr>
        <p:spPr>
          <a:xfrm>
            <a:off x="7225146" y="2841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7" name="Oval 2656"/>
          <p:cNvSpPr/>
          <p:nvPr/>
        </p:nvSpPr>
        <p:spPr>
          <a:xfrm>
            <a:off x="7225146" y="3051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8" name="Oval 2657"/>
          <p:cNvSpPr/>
          <p:nvPr/>
        </p:nvSpPr>
        <p:spPr>
          <a:xfrm>
            <a:off x="7429933" y="3032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9" name="Oval 2658"/>
          <p:cNvSpPr/>
          <p:nvPr/>
        </p:nvSpPr>
        <p:spPr>
          <a:xfrm>
            <a:off x="7682346" y="3051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0" name="Oval 2659"/>
          <p:cNvSpPr/>
          <p:nvPr/>
        </p:nvSpPr>
        <p:spPr>
          <a:xfrm>
            <a:off x="7962901" y="30601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1" name="Oval 2660"/>
          <p:cNvSpPr/>
          <p:nvPr/>
        </p:nvSpPr>
        <p:spPr>
          <a:xfrm>
            <a:off x="82157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" name="Oval 2661"/>
          <p:cNvSpPr/>
          <p:nvPr/>
        </p:nvSpPr>
        <p:spPr>
          <a:xfrm>
            <a:off x="6996546" y="30419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3" name="Oval 2662"/>
          <p:cNvSpPr/>
          <p:nvPr/>
        </p:nvSpPr>
        <p:spPr>
          <a:xfrm>
            <a:off x="84443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4" name="Oval 2663"/>
          <p:cNvSpPr/>
          <p:nvPr/>
        </p:nvSpPr>
        <p:spPr>
          <a:xfrm>
            <a:off x="8672946" y="3070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5" name="Oval 2664"/>
          <p:cNvSpPr/>
          <p:nvPr/>
        </p:nvSpPr>
        <p:spPr>
          <a:xfrm>
            <a:off x="7148946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6" name="Oval 2665"/>
          <p:cNvSpPr/>
          <p:nvPr/>
        </p:nvSpPr>
        <p:spPr>
          <a:xfrm>
            <a:off x="7377546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7" name="Oval 2666"/>
          <p:cNvSpPr/>
          <p:nvPr/>
        </p:nvSpPr>
        <p:spPr>
          <a:xfrm>
            <a:off x="7582333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8" name="Oval 2667"/>
          <p:cNvSpPr/>
          <p:nvPr/>
        </p:nvSpPr>
        <p:spPr>
          <a:xfrm>
            <a:off x="8063346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9" name="Oval 2668"/>
          <p:cNvSpPr/>
          <p:nvPr/>
        </p:nvSpPr>
        <p:spPr>
          <a:xfrm>
            <a:off x="7834746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0" name="Oval 2669"/>
          <p:cNvSpPr/>
          <p:nvPr/>
        </p:nvSpPr>
        <p:spPr>
          <a:xfrm>
            <a:off x="8291946" y="2841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1" name="Oval 2670"/>
          <p:cNvSpPr/>
          <p:nvPr/>
        </p:nvSpPr>
        <p:spPr>
          <a:xfrm>
            <a:off x="8749146" y="2841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2" name="Oval 2671"/>
          <p:cNvSpPr/>
          <p:nvPr/>
        </p:nvSpPr>
        <p:spPr>
          <a:xfrm>
            <a:off x="8520546" y="2841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3" name="Oval 2672"/>
          <p:cNvSpPr/>
          <p:nvPr/>
        </p:nvSpPr>
        <p:spPr>
          <a:xfrm>
            <a:off x="7834746" y="35000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4" name="Oval 2673"/>
          <p:cNvSpPr/>
          <p:nvPr/>
        </p:nvSpPr>
        <p:spPr>
          <a:xfrm>
            <a:off x="7148946" y="2994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5" name="Oval 2674"/>
          <p:cNvSpPr/>
          <p:nvPr/>
        </p:nvSpPr>
        <p:spPr>
          <a:xfrm>
            <a:off x="8520546" y="3032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6" name="Oval 2675"/>
          <p:cNvSpPr/>
          <p:nvPr/>
        </p:nvSpPr>
        <p:spPr>
          <a:xfrm>
            <a:off x="8749146" y="2994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7" name="Oval 2676"/>
          <p:cNvSpPr/>
          <p:nvPr/>
        </p:nvSpPr>
        <p:spPr>
          <a:xfrm>
            <a:off x="8291946" y="3032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8" name="Oval 2677"/>
          <p:cNvSpPr/>
          <p:nvPr/>
        </p:nvSpPr>
        <p:spPr>
          <a:xfrm>
            <a:off x="8063346" y="2994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9" name="Oval 2678"/>
          <p:cNvSpPr/>
          <p:nvPr/>
        </p:nvSpPr>
        <p:spPr>
          <a:xfrm>
            <a:off x="7872846" y="2937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0" name="Oval 2679"/>
          <p:cNvSpPr/>
          <p:nvPr/>
        </p:nvSpPr>
        <p:spPr>
          <a:xfrm>
            <a:off x="7606146" y="2994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1" name="Oval 2680"/>
          <p:cNvSpPr/>
          <p:nvPr/>
        </p:nvSpPr>
        <p:spPr>
          <a:xfrm>
            <a:off x="7377546" y="3203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2" name="Oval 2681"/>
          <p:cNvSpPr/>
          <p:nvPr/>
        </p:nvSpPr>
        <p:spPr>
          <a:xfrm>
            <a:off x="7682346" y="3280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3" name="Oval 2682"/>
          <p:cNvSpPr/>
          <p:nvPr/>
        </p:nvSpPr>
        <p:spPr>
          <a:xfrm>
            <a:off x="7810933" y="33683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4" name="Oval 2683"/>
          <p:cNvSpPr/>
          <p:nvPr/>
        </p:nvSpPr>
        <p:spPr>
          <a:xfrm>
            <a:off x="8115301" y="32125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5" name="Oval 2684"/>
          <p:cNvSpPr/>
          <p:nvPr/>
        </p:nvSpPr>
        <p:spPr>
          <a:xfrm>
            <a:off x="8368146" y="3222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6" name="Oval 2685"/>
          <p:cNvSpPr/>
          <p:nvPr/>
        </p:nvSpPr>
        <p:spPr>
          <a:xfrm>
            <a:off x="7148946" y="31943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7" name="Oval 2686"/>
          <p:cNvSpPr/>
          <p:nvPr/>
        </p:nvSpPr>
        <p:spPr>
          <a:xfrm>
            <a:off x="8596746" y="3222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8" name="Oval 2687"/>
          <p:cNvSpPr/>
          <p:nvPr/>
        </p:nvSpPr>
        <p:spPr>
          <a:xfrm>
            <a:off x="8825346" y="3222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9" name="Oval 2688"/>
          <p:cNvSpPr/>
          <p:nvPr/>
        </p:nvSpPr>
        <p:spPr>
          <a:xfrm>
            <a:off x="7595755" y="34948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0" name="Oval 2689"/>
          <p:cNvSpPr/>
          <p:nvPr/>
        </p:nvSpPr>
        <p:spPr>
          <a:xfrm>
            <a:off x="8063346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1" name="Oval 2690"/>
          <p:cNvSpPr/>
          <p:nvPr/>
        </p:nvSpPr>
        <p:spPr>
          <a:xfrm>
            <a:off x="7315633" y="3318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2" name="Oval 2691"/>
          <p:cNvSpPr/>
          <p:nvPr/>
        </p:nvSpPr>
        <p:spPr>
          <a:xfrm>
            <a:off x="7834746" y="31778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3" name="Oval 2692"/>
          <p:cNvSpPr/>
          <p:nvPr/>
        </p:nvSpPr>
        <p:spPr>
          <a:xfrm>
            <a:off x="8101446" y="3456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4" name="Oval 2693"/>
          <p:cNvSpPr/>
          <p:nvPr/>
        </p:nvSpPr>
        <p:spPr>
          <a:xfrm>
            <a:off x="8437419" y="3451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5" name="Oval 2694"/>
          <p:cNvSpPr/>
          <p:nvPr/>
        </p:nvSpPr>
        <p:spPr>
          <a:xfrm>
            <a:off x="7606146" y="3146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6" name="Oval 2695"/>
          <p:cNvSpPr/>
          <p:nvPr/>
        </p:nvSpPr>
        <p:spPr>
          <a:xfrm>
            <a:off x="8679873" y="3418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7" name="Oval 2696"/>
          <p:cNvSpPr/>
          <p:nvPr/>
        </p:nvSpPr>
        <p:spPr>
          <a:xfrm>
            <a:off x="7529946" y="33562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8" name="Oval 2697"/>
          <p:cNvSpPr/>
          <p:nvPr/>
        </p:nvSpPr>
        <p:spPr>
          <a:xfrm>
            <a:off x="7987146" y="33562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9" name="Oval 2698"/>
          <p:cNvSpPr/>
          <p:nvPr/>
        </p:nvSpPr>
        <p:spPr>
          <a:xfrm>
            <a:off x="8267701" y="33649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0" name="Oval 2699"/>
          <p:cNvSpPr/>
          <p:nvPr/>
        </p:nvSpPr>
        <p:spPr>
          <a:xfrm>
            <a:off x="8520546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1" name="Oval 2700"/>
          <p:cNvSpPr/>
          <p:nvPr/>
        </p:nvSpPr>
        <p:spPr>
          <a:xfrm>
            <a:off x="7225146" y="4137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2" name="Oval 2701"/>
          <p:cNvSpPr/>
          <p:nvPr/>
        </p:nvSpPr>
        <p:spPr>
          <a:xfrm>
            <a:off x="7453746" y="4137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3" name="Oval 2702"/>
          <p:cNvSpPr/>
          <p:nvPr/>
        </p:nvSpPr>
        <p:spPr>
          <a:xfrm>
            <a:off x="7658533" y="4137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4" name="Oval 2703"/>
          <p:cNvSpPr/>
          <p:nvPr/>
        </p:nvSpPr>
        <p:spPr>
          <a:xfrm>
            <a:off x="8139546" y="4137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5" name="Oval 2704"/>
          <p:cNvSpPr/>
          <p:nvPr/>
        </p:nvSpPr>
        <p:spPr>
          <a:xfrm>
            <a:off x="7910946" y="4137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6" name="Oval 2705"/>
          <p:cNvSpPr/>
          <p:nvPr/>
        </p:nvSpPr>
        <p:spPr>
          <a:xfrm>
            <a:off x="8368146" y="4175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7" name="Oval 2706"/>
          <p:cNvSpPr/>
          <p:nvPr/>
        </p:nvSpPr>
        <p:spPr>
          <a:xfrm>
            <a:off x="8825346" y="4175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8" name="Oval 2707"/>
          <p:cNvSpPr/>
          <p:nvPr/>
        </p:nvSpPr>
        <p:spPr>
          <a:xfrm>
            <a:off x="8596746" y="4175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9" name="Oval 2708"/>
          <p:cNvSpPr/>
          <p:nvPr/>
        </p:nvSpPr>
        <p:spPr>
          <a:xfrm>
            <a:off x="7910946" y="4327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0" name="Oval 2709"/>
          <p:cNvSpPr/>
          <p:nvPr/>
        </p:nvSpPr>
        <p:spPr>
          <a:xfrm>
            <a:off x="7225146" y="4327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1" name="Oval 2710"/>
          <p:cNvSpPr/>
          <p:nvPr/>
        </p:nvSpPr>
        <p:spPr>
          <a:xfrm>
            <a:off x="8596746" y="4365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2" name="Oval 2711"/>
          <p:cNvSpPr/>
          <p:nvPr/>
        </p:nvSpPr>
        <p:spPr>
          <a:xfrm>
            <a:off x="8825346" y="4327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3" name="Oval 2712"/>
          <p:cNvSpPr/>
          <p:nvPr/>
        </p:nvSpPr>
        <p:spPr>
          <a:xfrm>
            <a:off x="8368146" y="4365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4" name="Oval 2713"/>
          <p:cNvSpPr/>
          <p:nvPr/>
        </p:nvSpPr>
        <p:spPr>
          <a:xfrm>
            <a:off x="8139546" y="4327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5" name="Oval 2714"/>
          <p:cNvSpPr/>
          <p:nvPr/>
        </p:nvSpPr>
        <p:spPr>
          <a:xfrm>
            <a:off x="7682346" y="4327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6" name="Oval 2715"/>
          <p:cNvSpPr/>
          <p:nvPr/>
        </p:nvSpPr>
        <p:spPr>
          <a:xfrm>
            <a:off x="7453746" y="4327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7" name="Oval 2716"/>
          <p:cNvSpPr/>
          <p:nvPr/>
        </p:nvSpPr>
        <p:spPr>
          <a:xfrm>
            <a:off x="7453746" y="4537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8" name="Oval 2717"/>
          <p:cNvSpPr/>
          <p:nvPr/>
        </p:nvSpPr>
        <p:spPr>
          <a:xfrm>
            <a:off x="7658533" y="4518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9" name="Oval 2718"/>
          <p:cNvSpPr/>
          <p:nvPr/>
        </p:nvSpPr>
        <p:spPr>
          <a:xfrm>
            <a:off x="7910946" y="4537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0" name="Oval 2719"/>
          <p:cNvSpPr/>
          <p:nvPr/>
        </p:nvSpPr>
        <p:spPr>
          <a:xfrm>
            <a:off x="8191501" y="45460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1" name="Oval 2720"/>
          <p:cNvSpPr/>
          <p:nvPr/>
        </p:nvSpPr>
        <p:spPr>
          <a:xfrm>
            <a:off x="8444346" y="4556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2" name="Oval 2721"/>
          <p:cNvSpPr/>
          <p:nvPr/>
        </p:nvSpPr>
        <p:spPr>
          <a:xfrm>
            <a:off x="7225146" y="45278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3" name="Oval 2722"/>
          <p:cNvSpPr/>
          <p:nvPr/>
        </p:nvSpPr>
        <p:spPr>
          <a:xfrm>
            <a:off x="8672946" y="4556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4" name="Oval 2723"/>
          <p:cNvSpPr/>
          <p:nvPr/>
        </p:nvSpPr>
        <p:spPr>
          <a:xfrm>
            <a:off x="8901546" y="4556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5" name="Oval 2724"/>
          <p:cNvSpPr/>
          <p:nvPr/>
        </p:nvSpPr>
        <p:spPr>
          <a:xfrm>
            <a:off x="7377546" y="4289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6" name="Oval 2725"/>
          <p:cNvSpPr/>
          <p:nvPr/>
        </p:nvSpPr>
        <p:spPr>
          <a:xfrm>
            <a:off x="7606146" y="4289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7" name="Oval 2726"/>
          <p:cNvSpPr/>
          <p:nvPr/>
        </p:nvSpPr>
        <p:spPr>
          <a:xfrm>
            <a:off x="7810933" y="4289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8" name="Oval 2727"/>
          <p:cNvSpPr/>
          <p:nvPr/>
        </p:nvSpPr>
        <p:spPr>
          <a:xfrm>
            <a:off x="8291946" y="4289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9" name="Oval 2728"/>
          <p:cNvSpPr/>
          <p:nvPr/>
        </p:nvSpPr>
        <p:spPr>
          <a:xfrm>
            <a:off x="8063346" y="4289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0" name="Oval 2729"/>
          <p:cNvSpPr/>
          <p:nvPr/>
        </p:nvSpPr>
        <p:spPr>
          <a:xfrm>
            <a:off x="8520546" y="4327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1" name="Oval 2730"/>
          <p:cNvSpPr/>
          <p:nvPr/>
        </p:nvSpPr>
        <p:spPr>
          <a:xfrm>
            <a:off x="8977746" y="4327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2" name="Oval 2731"/>
          <p:cNvSpPr/>
          <p:nvPr/>
        </p:nvSpPr>
        <p:spPr>
          <a:xfrm>
            <a:off x="8749146" y="4327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3" name="Oval 2732"/>
          <p:cNvSpPr/>
          <p:nvPr/>
        </p:nvSpPr>
        <p:spPr>
          <a:xfrm>
            <a:off x="8063346" y="4985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4" name="Oval 2733"/>
          <p:cNvSpPr/>
          <p:nvPr/>
        </p:nvSpPr>
        <p:spPr>
          <a:xfrm>
            <a:off x="7377546" y="4480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5" name="Oval 2734"/>
          <p:cNvSpPr/>
          <p:nvPr/>
        </p:nvSpPr>
        <p:spPr>
          <a:xfrm>
            <a:off x="8749146" y="4518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6" name="Oval 2735"/>
          <p:cNvSpPr/>
          <p:nvPr/>
        </p:nvSpPr>
        <p:spPr>
          <a:xfrm>
            <a:off x="8977746" y="4480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7" name="Oval 2736"/>
          <p:cNvSpPr/>
          <p:nvPr/>
        </p:nvSpPr>
        <p:spPr>
          <a:xfrm>
            <a:off x="8520546" y="4518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8" name="Oval 2737"/>
          <p:cNvSpPr/>
          <p:nvPr/>
        </p:nvSpPr>
        <p:spPr>
          <a:xfrm>
            <a:off x="8291946" y="4480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9" name="Oval 2738"/>
          <p:cNvSpPr/>
          <p:nvPr/>
        </p:nvSpPr>
        <p:spPr>
          <a:xfrm>
            <a:off x="8101446" y="4423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0" name="Oval 2739"/>
          <p:cNvSpPr/>
          <p:nvPr/>
        </p:nvSpPr>
        <p:spPr>
          <a:xfrm>
            <a:off x="7834746" y="4480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1" name="Oval 2740"/>
          <p:cNvSpPr/>
          <p:nvPr/>
        </p:nvSpPr>
        <p:spPr>
          <a:xfrm>
            <a:off x="7606146" y="46897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2" name="Oval 2741"/>
          <p:cNvSpPr/>
          <p:nvPr/>
        </p:nvSpPr>
        <p:spPr>
          <a:xfrm>
            <a:off x="7910946" y="4765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3" name="Oval 2742"/>
          <p:cNvSpPr/>
          <p:nvPr/>
        </p:nvSpPr>
        <p:spPr>
          <a:xfrm>
            <a:off x="8039533" y="48542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4" name="Oval 2743"/>
          <p:cNvSpPr/>
          <p:nvPr/>
        </p:nvSpPr>
        <p:spPr>
          <a:xfrm>
            <a:off x="8343901" y="4698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5" name="Oval 2744"/>
          <p:cNvSpPr/>
          <p:nvPr/>
        </p:nvSpPr>
        <p:spPr>
          <a:xfrm>
            <a:off x="8596746" y="4708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6" name="Oval 2745"/>
          <p:cNvSpPr/>
          <p:nvPr/>
        </p:nvSpPr>
        <p:spPr>
          <a:xfrm>
            <a:off x="7377546" y="46802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7" name="Oval 2746"/>
          <p:cNvSpPr/>
          <p:nvPr/>
        </p:nvSpPr>
        <p:spPr>
          <a:xfrm>
            <a:off x="8825346" y="4708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8" name="Oval 2747"/>
          <p:cNvSpPr/>
          <p:nvPr/>
        </p:nvSpPr>
        <p:spPr>
          <a:xfrm>
            <a:off x="9053946" y="4708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9" name="Oval 2748"/>
          <p:cNvSpPr/>
          <p:nvPr/>
        </p:nvSpPr>
        <p:spPr>
          <a:xfrm>
            <a:off x="7824355" y="4980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0" name="Oval 2749"/>
          <p:cNvSpPr/>
          <p:nvPr/>
        </p:nvSpPr>
        <p:spPr>
          <a:xfrm>
            <a:off x="8291946" y="4289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1" name="Oval 2750"/>
          <p:cNvSpPr/>
          <p:nvPr/>
        </p:nvSpPr>
        <p:spPr>
          <a:xfrm>
            <a:off x="7544233" y="4804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2" name="Oval 2751"/>
          <p:cNvSpPr/>
          <p:nvPr/>
        </p:nvSpPr>
        <p:spPr>
          <a:xfrm>
            <a:off x="8063346" y="46637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3" name="Oval 2752"/>
          <p:cNvSpPr/>
          <p:nvPr/>
        </p:nvSpPr>
        <p:spPr>
          <a:xfrm>
            <a:off x="8330046" y="4942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4" name="Oval 2753"/>
          <p:cNvSpPr/>
          <p:nvPr/>
        </p:nvSpPr>
        <p:spPr>
          <a:xfrm>
            <a:off x="8666019" y="4937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5" name="Oval 2754"/>
          <p:cNvSpPr/>
          <p:nvPr/>
        </p:nvSpPr>
        <p:spPr>
          <a:xfrm>
            <a:off x="7834746" y="4632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6" name="Oval 2755"/>
          <p:cNvSpPr/>
          <p:nvPr/>
        </p:nvSpPr>
        <p:spPr>
          <a:xfrm>
            <a:off x="8908473" y="4904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7" name="Oval 2756"/>
          <p:cNvSpPr/>
          <p:nvPr/>
        </p:nvSpPr>
        <p:spPr>
          <a:xfrm>
            <a:off x="7758546" y="4842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8" name="Oval 2757"/>
          <p:cNvSpPr/>
          <p:nvPr/>
        </p:nvSpPr>
        <p:spPr>
          <a:xfrm>
            <a:off x="8215746" y="4842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9" name="Oval 2758"/>
          <p:cNvSpPr/>
          <p:nvPr/>
        </p:nvSpPr>
        <p:spPr>
          <a:xfrm>
            <a:off x="8496301" y="4850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0" name="Oval 2759"/>
          <p:cNvSpPr/>
          <p:nvPr/>
        </p:nvSpPr>
        <p:spPr>
          <a:xfrm>
            <a:off x="8749146" y="4861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1" name="Oval 2760"/>
          <p:cNvSpPr/>
          <p:nvPr/>
        </p:nvSpPr>
        <p:spPr>
          <a:xfrm>
            <a:off x="7225146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2" name="Oval 2761"/>
          <p:cNvSpPr/>
          <p:nvPr/>
        </p:nvSpPr>
        <p:spPr>
          <a:xfrm>
            <a:off x="7453746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3" name="Oval 2762"/>
          <p:cNvSpPr/>
          <p:nvPr/>
        </p:nvSpPr>
        <p:spPr>
          <a:xfrm>
            <a:off x="7658533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4" name="Oval 2763"/>
          <p:cNvSpPr/>
          <p:nvPr/>
        </p:nvSpPr>
        <p:spPr>
          <a:xfrm>
            <a:off x="8139546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5" name="Oval 2764"/>
          <p:cNvSpPr/>
          <p:nvPr/>
        </p:nvSpPr>
        <p:spPr>
          <a:xfrm>
            <a:off x="7910946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6" name="Oval 2765"/>
          <p:cNvSpPr/>
          <p:nvPr/>
        </p:nvSpPr>
        <p:spPr>
          <a:xfrm>
            <a:off x="8368146" y="3413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7" name="Oval 2766"/>
          <p:cNvSpPr/>
          <p:nvPr/>
        </p:nvSpPr>
        <p:spPr>
          <a:xfrm>
            <a:off x="8825346" y="3413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8" name="Oval 2767"/>
          <p:cNvSpPr/>
          <p:nvPr/>
        </p:nvSpPr>
        <p:spPr>
          <a:xfrm>
            <a:off x="8596746" y="3413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9" name="Oval 2768"/>
          <p:cNvSpPr/>
          <p:nvPr/>
        </p:nvSpPr>
        <p:spPr>
          <a:xfrm>
            <a:off x="79109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0" name="Oval 2769"/>
          <p:cNvSpPr/>
          <p:nvPr/>
        </p:nvSpPr>
        <p:spPr>
          <a:xfrm>
            <a:off x="72251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1" name="Oval 2770"/>
          <p:cNvSpPr/>
          <p:nvPr/>
        </p:nvSpPr>
        <p:spPr>
          <a:xfrm>
            <a:off x="8596746" y="3603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2" name="Oval 2771"/>
          <p:cNvSpPr/>
          <p:nvPr/>
        </p:nvSpPr>
        <p:spPr>
          <a:xfrm>
            <a:off x="88253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3" name="Oval 2772"/>
          <p:cNvSpPr/>
          <p:nvPr/>
        </p:nvSpPr>
        <p:spPr>
          <a:xfrm>
            <a:off x="8368146" y="3603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4" name="Oval 2773"/>
          <p:cNvSpPr/>
          <p:nvPr/>
        </p:nvSpPr>
        <p:spPr>
          <a:xfrm>
            <a:off x="81395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5" name="Oval 2774"/>
          <p:cNvSpPr/>
          <p:nvPr/>
        </p:nvSpPr>
        <p:spPr>
          <a:xfrm>
            <a:off x="76823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6" name="Oval 2775"/>
          <p:cNvSpPr/>
          <p:nvPr/>
        </p:nvSpPr>
        <p:spPr>
          <a:xfrm>
            <a:off x="74537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7" name="Oval 2776"/>
          <p:cNvSpPr/>
          <p:nvPr/>
        </p:nvSpPr>
        <p:spPr>
          <a:xfrm>
            <a:off x="7453746" y="3775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8" name="Oval 2777"/>
          <p:cNvSpPr/>
          <p:nvPr/>
        </p:nvSpPr>
        <p:spPr>
          <a:xfrm>
            <a:off x="7658533" y="3756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9" name="Oval 2778"/>
          <p:cNvSpPr/>
          <p:nvPr/>
        </p:nvSpPr>
        <p:spPr>
          <a:xfrm>
            <a:off x="7910946" y="3775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0" name="Oval 2779"/>
          <p:cNvSpPr/>
          <p:nvPr/>
        </p:nvSpPr>
        <p:spPr>
          <a:xfrm>
            <a:off x="8191501" y="37840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1" name="Oval 2780"/>
          <p:cNvSpPr/>
          <p:nvPr/>
        </p:nvSpPr>
        <p:spPr>
          <a:xfrm>
            <a:off x="8444346" y="3794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2" name="Oval 2781"/>
          <p:cNvSpPr/>
          <p:nvPr/>
        </p:nvSpPr>
        <p:spPr>
          <a:xfrm>
            <a:off x="7225146" y="37658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3" name="Oval 2782"/>
          <p:cNvSpPr/>
          <p:nvPr/>
        </p:nvSpPr>
        <p:spPr>
          <a:xfrm>
            <a:off x="8672946" y="3794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4" name="Oval 2783"/>
          <p:cNvSpPr/>
          <p:nvPr/>
        </p:nvSpPr>
        <p:spPr>
          <a:xfrm>
            <a:off x="8901546" y="3794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5" name="Oval 2784"/>
          <p:cNvSpPr/>
          <p:nvPr/>
        </p:nvSpPr>
        <p:spPr>
          <a:xfrm>
            <a:off x="73775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6" name="Oval 2785"/>
          <p:cNvSpPr/>
          <p:nvPr/>
        </p:nvSpPr>
        <p:spPr>
          <a:xfrm>
            <a:off x="76061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7" name="Oval 2786"/>
          <p:cNvSpPr/>
          <p:nvPr/>
        </p:nvSpPr>
        <p:spPr>
          <a:xfrm>
            <a:off x="7810933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8" name="Oval 2787"/>
          <p:cNvSpPr/>
          <p:nvPr/>
        </p:nvSpPr>
        <p:spPr>
          <a:xfrm>
            <a:off x="82919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9" name="Oval 2788"/>
          <p:cNvSpPr/>
          <p:nvPr/>
        </p:nvSpPr>
        <p:spPr>
          <a:xfrm>
            <a:off x="80633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0" name="Oval 2789"/>
          <p:cNvSpPr/>
          <p:nvPr/>
        </p:nvSpPr>
        <p:spPr>
          <a:xfrm>
            <a:off x="85205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1" name="Oval 2790"/>
          <p:cNvSpPr/>
          <p:nvPr/>
        </p:nvSpPr>
        <p:spPr>
          <a:xfrm>
            <a:off x="89777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2" name="Oval 2791"/>
          <p:cNvSpPr/>
          <p:nvPr/>
        </p:nvSpPr>
        <p:spPr>
          <a:xfrm>
            <a:off x="87491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3" name="Oval 2792"/>
          <p:cNvSpPr/>
          <p:nvPr/>
        </p:nvSpPr>
        <p:spPr>
          <a:xfrm>
            <a:off x="8063346" y="4223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4" name="Oval 2793"/>
          <p:cNvSpPr/>
          <p:nvPr/>
        </p:nvSpPr>
        <p:spPr>
          <a:xfrm>
            <a:off x="7377546" y="3718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5" name="Oval 2794"/>
          <p:cNvSpPr/>
          <p:nvPr/>
        </p:nvSpPr>
        <p:spPr>
          <a:xfrm>
            <a:off x="8749146" y="3756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6" name="Oval 2795"/>
          <p:cNvSpPr/>
          <p:nvPr/>
        </p:nvSpPr>
        <p:spPr>
          <a:xfrm>
            <a:off x="8977746" y="3718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7" name="Oval 2796"/>
          <p:cNvSpPr/>
          <p:nvPr/>
        </p:nvSpPr>
        <p:spPr>
          <a:xfrm>
            <a:off x="8520546" y="3756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8" name="Oval 2797"/>
          <p:cNvSpPr/>
          <p:nvPr/>
        </p:nvSpPr>
        <p:spPr>
          <a:xfrm>
            <a:off x="8291946" y="3718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9" name="Oval 2798"/>
          <p:cNvSpPr/>
          <p:nvPr/>
        </p:nvSpPr>
        <p:spPr>
          <a:xfrm>
            <a:off x="8101446" y="3661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0" name="Oval 2799"/>
          <p:cNvSpPr/>
          <p:nvPr/>
        </p:nvSpPr>
        <p:spPr>
          <a:xfrm>
            <a:off x="7834746" y="3718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1" name="Oval 2800"/>
          <p:cNvSpPr/>
          <p:nvPr/>
        </p:nvSpPr>
        <p:spPr>
          <a:xfrm>
            <a:off x="7606146" y="39277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2" name="Oval 2801"/>
          <p:cNvSpPr/>
          <p:nvPr/>
        </p:nvSpPr>
        <p:spPr>
          <a:xfrm>
            <a:off x="7910946" y="4003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3" name="Oval 2802"/>
          <p:cNvSpPr/>
          <p:nvPr/>
        </p:nvSpPr>
        <p:spPr>
          <a:xfrm>
            <a:off x="8039533" y="40922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4" name="Oval 2803"/>
          <p:cNvSpPr/>
          <p:nvPr/>
        </p:nvSpPr>
        <p:spPr>
          <a:xfrm>
            <a:off x="8343901" y="3936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5" name="Oval 2804"/>
          <p:cNvSpPr/>
          <p:nvPr/>
        </p:nvSpPr>
        <p:spPr>
          <a:xfrm>
            <a:off x="8596746" y="3946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6" name="Oval 2805"/>
          <p:cNvSpPr/>
          <p:nvPr/>
        </p:nvSpPr>
        <p:spPr>
          <a:xfrm>
            <a:off x="7377546" y="39182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7" name="Oval 2806"/>
          <p:cNvSpPr/>
          <p:nvPr/>
        </p:nvSpPr>
        <p:spPr>
          <a:xfrm>
            <a:off x="8825346" y="3946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8" name="Oval 2807"/>
          <p:cNvSpPr/>
          <p:nvPr/>
        </p:nvSpPr>
        <p:spPr>
          <a:xfrm>
            <a:off x="9053946" y="3946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9" name="Oval 2808"/>
          <p:cNvSpPr/>
          <p:nvPr/>
        </p:nvSpPr>
        <p:spPr>
          <a:xfrm>
            <a:off x="7824355" y="4218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0" name="Oval 2809"/>
          <p:cNvSpPr/>
          <p:nvPr/>
        </p:nvSpPr>
        <p:spPr>
          <a:xfrm>
            <a:off x="82919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1" name="Oval 2810"/>
          <p:cNvSpPr/>
          <p:nvPr/>
        </p:nvSpPr>
        <p:spPr>
          <a:xfrm>
            <a:off x="7544233" y="4042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2" name="Oval 2811"/>
          <p:cNvSpPr/>
          <p:nvPr/>
        </p:nvSpPr>
        <p:spPr>
          <a:xfrm>
            <a:off x="8063346" y="39017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3" name="Oval 2812"/>
          <p:cNvSpPr/>
          <p:nvPr/>
        </p:nvSpPr>
        <p:spPr>
          <a:xfrm>
            <a:off x="8330046" y="4180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4" name="Oval 2813"/>
          <p:cNvSpPr/>
          <p:nvPr/>
        </p:nvSpPr>
        <p:spPr>
          <a:xfrm>
            <a:off x="8666019" y="4175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5" name="Oval 2814"/>
          <p:cNvSpPr/>
          <p:nvPr/>
        </p:nvSpPr>
        <p:spPr>
          <a:xfrm>
            <a:off x="7834746" y="3870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6" name="Oval 2815"/>
          <p:cNvSpPr/>
          <p:nvPr/>
        </p:nvSpPr>
        <p:spPr>
          <a:xfrm>
            <a:off x="8908473" y="4142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7" name="Oval 2816"/>
          <p:cNvSpPr/>
          <p:nvPr/>
        </p:nvSpPr>
        <p:spPr>
          <a:xfrm>
            <a:off x="7758546" y="4080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8" name="Oval 2817"/>
          <p:cNvSpPr/>
          <p:nvPr/>
        </p:nvSpPr>
        <p:spPr>
          <a:xfrm>
            <a:off x="8215746" y="4080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9" name="Oval 2818"/>
          <p:cNvSpPr/>
          <p:nvPr/>
        </p:nvSpPr>
        <p:spPr>
          <a:xfrm>
            <a:off x="8496301" y="4088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0" name="Oval 2819"/>
          <p:cNvSpPr/>
          <p:nvPr/>
        </p:nvSpPr>
        <p:spPr>
          <a:xfrm>
            <a:off x="8749146" y="4099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1" name="Oval 2820"/>
          <p:cNvSpPr/>
          <p:nvPr/>
        </p:nvSpPr>
        <p:spPr>
          <a:xfrm>
            <a:off x="1814946" y="2613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2" name="Oval 2821"/>
          <p:cNvSpPr/>
          <p:nvPr/>
        </p:nvSpPr>
        <p:spPr>
          <a:xfrm>
            <a:off x="2043546" y="2613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3" name="Oval 2822"/>
          <p:cNvSpPr/>
          <p:nvPr/>
        </p:nvSpPr>
        <p:spPr>
          <a:xfrm>
            <a:off x="2248333" y="2613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4" name="Oval 2823"/>
          <p:cNvSpPr/>
          <p:nvPr/>
        </p:nvSpPr>
        <p:spPr>
          <a:xfrm>
            <a:off x="2729346" y="2613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5" name="Oval 2824"/>
          <p:cNvSpPr/>
          <p:nvPr/>
        </p:nvSpPr>
        <p:spPr>
          <a:xfrm>
            <a:off x="2500746" y="2613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6" name="Oval 2825"/>
          <p:cNvSpPr/>
          <p:nvPr/>
        </p:nvSpPr>
        <p:spPr>
          <a:xfrm>
            <a:off x="2957946" y="2651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7" name="Oval 2826"/>
          <p:cNvSpPr/>
          <p:nvPr/>
        </p:nvSpPr>
        <p:spPr>
          <a:xfrm>
            <a:off x="3415146" y="2651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8" name="Oval 2827"/>
          <p:cNvSpPr/>
          <p:nvPr/>
        </p:nvSpPr>
        <p:spPr>
          <a:xfrm>
            <a:off x="3186546" y="2651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9" name="Oval 2828"/>
          <p:cNvSpPr/>
          <p:nvPr/>
        </p:nvSpPr>
        <p:spPr>
          <a:xfrm>
            <a:off x="2500746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0" name="Oval 2829"/>
          <p:cNvSpPr/>
          <p:nvPr/>
        </p:nvSpPr>
        <p:spPr>
          <a:xfrm>
            <a:off x="1814946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1" name="Oval 2830"/>
          <p:cNvSpPr/>
          <p:nvPr/>
        </p:nvSpPr>
        <p:spPr>
          <a:xfrm>
            <a:off x="3186546" y="2841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2" name="Oval 2831"/>
          <p:cNvSpPr/>
          <p:nvPr/>
        </p:nvSpPr>
        <p:spPr>
          <a:xfrm>
            <a:off x="3415146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3" name="Oval 2832"/>
          <p:cNvSpPr/>
          <p:nvPr/>
        </p:nvSpPr>
        <p:spPr>
          <a:xfrm>
            <a:off x="2957946" y="2841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4" name="Oval 2833"/>
          <p:cNvSpPr/>
          <p:nvPr/>
        </p:nvSpPr>
        <p:spPr>
          <a:xfrm>
            <a:off x="2729346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5" name="Oval 2834"/>
          <p:cNvSpPr/>
          <p:nvPr/>
        </p:nvSpPr>
        <p:spPr>
          <a:xfrm>
            <a:off x="2272146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6" name="Oval 2835"/>
          <p:cNvSpPr/>
          <p:nvPr/>
        </p:nvSpPr>
        <p:spPr>
          <a:xfrm>
            <a:off x="2043546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7" name="Oval 2836"/>
          <p:cNvSpPr/>
          <p:nvPr/>
        </p:nvSpPr>
        <p:spPr>
          <a:xfrm>
            <a:off x="2043546" y="3013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8" name="Oval 2837"/>
          <p:cNvSpPr/>
          <p:nvPr/>
        </p:nvSpPr>
        <p:spPr>
          <a:xfrm>
            <a:off x="2248333" y="2994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9" name="Oval 2838"/>
          <p:cNvSpPr/>
          <p:nvPr/>
        </p:nvSpPr>
        <p:spPr>
          <a:xfrm>
            <a:off x="2500746" y="3013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0" name="Oval 2839"/>
          <p:cNvSpPr/>
          <p:nvPr/>
        </p:nvSpPr>
        <p:spPr>
          <a:xfrm>
            <a:off x="2781301" y="30220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1" name="Oval 2840"/>
          <p:cNvSpPr/>
          <p:nvPr/>
        </p:nvSpPr>
        <p:spPr>
          <a:xfrm>
            <a:off x="3034146" y="3032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2" name="Oval 2841"/>
          <p:cNvSpPr/>
          <p:nvPr/>
        </p:nvSpPr>
        <p:spPr>
          <a:xfrm>
            <a:off x="1814946" y="30038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3" name="Oval 2842"/>
          <p:cNvSpPr/>
          <p:nvPr/>
        </p:nvSpPr>
        <p:spPr>
          <a:xfrm>
            <a:off x="3262746" y="3032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4" name="Oval 2843"/>
          <p:cNvSpPr/>
          <p:nvPr/>
        </p:nvSpPr>
        <p:spPr>
          <a:xfrm>
            <a:off x="3491346" y="3032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5" name="Oval 2844"/>
          <p:cNvSpPr/>
          <p:nvPr/>
        </p:nvSpPr>
        <p:spPr>
          <a:xfrm>
            <a:off x="1967346" y="2765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6" name="Oval 2845"/>
          <p:cNvSpPr/>
          <p:nvPr/>
        </p:nvSpPr>
        <p:spPr>
          <a:xfrm>
            <a:off x="2195946" y="2765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7" name="Oval 2846"/>
          <p:cNvSpPr/>
          <p:nvPr/>
        </p:nvSpPr>
        <p:spPr>
          <a:xfrm>
            <a:off x="2400733" y="2765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8" name="Oval 2847"/>
          <p:cNvSpPr/>
          <p:nvPr/>
        </p:nvSpPr>
        <p:spPr>
          <a:xfrm>
            <a:off x="2881746" y="2765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9" name="Oval 2848"/>
          <p:cNvSpPr/>
          <p:nvPr/>
        </p:nvSpPr>
        <p:spPr>
          <a:xfrm>
            <a:off x="2653146" y="2765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0" name="Oval 2849"/>
          <p:cNvSpPr/>
          <p:nvPr/>
        </p:nvSpPr>
        <p:spPr>
          <a:xfrm>
            <a:off x="3110346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1" name="Oval 2850"/>
          <p:cNvSpPr/>
          <p:nvPr/>
        </p:nvSpPr>
        <p:spPr>
          <a:xfrm>
            <a:off x="3567546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2" name="Oval 2851"/>
          <p:cNvSpPr/>
          <p:nvPr/>
        </p:nvSpPr>
        <p:spPr>
          <a:xfrm>
            <a:off x="3338946" y="2803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3" name="Oval 2852"/>
          <p:cNvSpPr/>
          <p:nvPr/>
        </p:nvSpPr>
        <p:spPr>
          <a:xfrm>
            <a:off x="2653146" y="3461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4" name="Oval 2853"/>
          <p:cNvSpPr/>
          <p:nvPr/>
        </p:nvSpPr>
        <p:spPr>
          <a:xfrm>
            <a:off x="1967346" y="2956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5" name="Oval 2854"/>
          <p:cNvSpPr/>
          <p:nvPr/>
        </p:nvSpPr>
        <p:spPr>
          <a:xfrm>
            <a:off x="3338946" y="2994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6" name="Oval 2855"/>
          <p:cNvSpPr/>
          <p:nvPr/>
        </p:nvSpPr>
        <p:spPr>
          <a:xfrm>
            <a:off x="3567546" y="2956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7" name="Oval 2856"/>
          <p:cNvSpPr/>
          <p:nvPr/>
        </p:nvSpPr>
        <p:spPr>
          <a:xfrm>
            <a:off x="3110346" y="2994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8" name="Oval 2857"/>
          <p:cNvSpPr/>
          <p:nvPr/>
        </p:nvSpPr>
        <p:spPr>
          <a:xfrm>
            <a:off x="2881746" y="2956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9" name="Oval 2858"/>
          <p:cNvSpPr/>
          <p:nvPr/>
        </p:nvSpPr>
        <p:spPr>
          <a:xfrm>
            <a:off x="2691246" y="2899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0" name="Oval 2859"/>
          <p:cNvSpPr/>
          <p:nvPr/>
        </p:nvSpPr>
        <p:spPr>
          <a:xfrm>
            <a:off x="2424546" y="2956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1" name="Oval 2860"/>
          <p:cNvSpPr/>
          <p:nvPr/>
        </p:nvSpPr>
        <p:spPr>
          <a:xfrm>
            <a:off x="2195946" y="31657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2" name="Oval 2861"/>
          <p:cNvSpPr/>
          <p:nvPr/>
        </p:nvSpPr>
        <p:spPr>
          <a:xfrm>
            <a:off x="2500746" y="3241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3" name="Oval 2862"/>
          <p:cNvSpPr/>
          <p:nvPr/>
        </p:nvSpPr>
        <p:spPr>
          <a:xfrm>
            <a:off x="2629333" y="33302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4" name="Oval 2863"/>
          <p:cNvSpPr/>
          <p:nvPr/>
        </p:nvSpPr>
        <p:spPr>
          <a:xfrm>
            <a:off x="2933701" y="3174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5" name="Oval 2864"/>
          <p:cNvSpPr/>
          <p:nvPr/>
        </p:nvSpPr>
        <p:spPr>
          <a:xfrm>
            <a:off x="3186546" y="3184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6" name="Oval 2865"/>
          <p:cNvSpPr/>
          <p:nvPr/>
        </p:nvSpPr>
        <p:spPr>
          <a:xfrm>
            <a:off x="1967346" y="31562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7" name="Oval 2866"/>
          <p:cNvSpPr/>
          <p:nvPr/>
        </p:nvSpPr>
        <p:spPr>
          <a:xfrm>
            <a:off x="3415146" y="3184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8" name="Oval 2867"/>
          <p:cNvSpPr/>
          <p:nvPr/>
        </p:nvSpPr>
        <p:spPr>
          <a:xfrm>
            <a:off x="3643746" y="3184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9" name="Oval 2868"/>
          <p:cNvSpPr/>
          <p:nvPr/>
        </p:nvSpPr>
        <p:spPr>
          <a:xfrm>
            <a:off x="2414155" y="3456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0" name="Oval 2869"/>
          <p:cNvSpPr/>
          <p:nvPr/>
        </p:nvSpPr>
        <p:spPr>
          <a:xfrm>
            <a:off x="2881746" y="2765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1" name="Oval 2870"/>
          <p:cNvSpPr/>
          <p:nvPr/>
        </p:nvSpPr>
        <p:spPr>
          <a:xfrm>
            <a:off x="2134033" y="3280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2" name="Oval 2871"/>
          <p:cNvSpPr/>
          <p:nvPr/>
        </p:nvSpPr>
        <p:spPr>
          <a:xfrm>
            <a:off x="2653146" y="31397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3" name="Oval 2872"/>
          <p:cNvSpPr/>
          <p:nvPr/>
        </p:nvSpPr>
        <p:spPr>
          <a:xfrm>
            <a:off x="2919846" y="3418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4" name="Oval 2873"/>
          <p:cNvSpPr/>
          <p:nvPr/>
        </p:nvSpPr>
        <p:spPr>
          <a:xfrm>
            <a:off x="3255819" y="3413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5" name="Oval 2874"/>
          <p:cNvSpPr/>
          <p:nvPr/>
        </p:nvSpPr>
        <p:spPr>
          <a:xfrm>
            <a:off x="2424546" y="3108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6" name="Oval 2875"/>
          <p:cNvSpPr/>
          <p:nvPr/>
        </p:nvSpPr>
        <p:spPr>
          <a:xfrm>
            <a:off x="3498273" y="3380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7" name="Oval 2876"/>
          <p:cNvSpPr/>
          <p:nvPr/>
        </p:nvSpPr>
        <p:spPr>
          <a:xfrm>
            <a:off x="2348346" y="3318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8" name="Oval 2877"/>
          <p:cNvSpPr/>
          <p:nvPr/>
        </p:nvSpPr>
        <p:spPr>
          <a:xfrm>
            <a:off x="2805546" y="3318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9" name="Oval 2878"/>
          <p:cNvSpPr/>
          <p:nvPr/>
        </p:nvSpPr>
        <p:spPr>
          <a:xfrm>
            <a:off x="3086101" y="3326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0" name="Oval 2879"/>
          <p:cNvSpPr/>
          <p:nvPr/>
        </p:nvSpPr>
        <p:spPr>
          <a:xfrm>
            <a:off x="3338946" y="3337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1" name="Oval 2880"/>
          <p:cNvSpPr/>
          <p:nvPr/>
        </p:nvSpPr>
        <p:spPr>
          <a:xfrm>
            <a:off x="443346" y="2537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2" name="Oval 2881"/>
          <p:cNvSpPr/>
          <p:nvPr/>
        </p:nvSpPr>
        <p:spPr>
          <a:xfrm>
            <a:off x="671946" y="2537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3" name="Oval 2882"/>
          <p:cNvSpPr/>
          <p:nvPr/>
        </p:nvSpPr>
        <p:spPr>
          <a:xfrm>
            <a:off x="876733" y="2537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4" name="Oval 2883"/>
          <p:cNvSpPr/>
          <p:nvPr/>
        </p:nvSpPr>
        <p:spPr>
          <a:xfrm>
            <a:off x="1357746" y="2537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5" name="Oval 2884"/>
          <p:cNvSpPr/>
          <p:nvPr/>
        </p:nvSpPr>
        <p:spPr>
          <a:xfrm>
            <a:off x="1129146" y="2537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6" name="Oval 2885"/>
          <p:cNvSpPr/>
          <p:nvPr/>
        </p:nvSpPr>
        <p:spPr>
          <a:xfrm>
            <a:off x="1586346" y="2575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7" name="Oval 2886"/>
          <p:cNvSpPr/>
          <p:nvPr/>
        </p:nvSpPr>
        <p:spPr>
          <a:xfrm>
            <a:off x="2043546" y="2575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8" name="Oval 2887"/>
          <p:cNvSpPr/>
          <p:nvPr/>
        </p:nvSpPr>
        <p:spPr>
          <a:xfrm>
            <a:off x="1814946" y="2575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9" name="Oval 2888"/>
          <p:cNvSpPr/>
          <p:nvPr/>
        </p:nvSpPr>
        <p:spPr>
          <a:xfrm>
            <a:off x="1129146" y="2727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0" name="Oval 2889"/>
          <p:cNvSpPr/>
          <p:nvPr/>
        </p:nvSpPr>
        <p:spPr>
          <a:xfrm>
            <a:off x="443346" y="2727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1" name="Oval 2890"/>
          <p:cNvSpPr/>
          <p:nvPr/>
        </p:nvSpPr>
        <p:spPr>
          <a:xfrm>
            <a:off x="1814946" y="2765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2" name="Oval 2891"/>
          <p:cNvSpPr/>
          <p:nvPr/>
        </p:nvSpPr>
        <p:spPr>
          <a:xfrm>
            <a:off x="2043546" y="2727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3" name="Oval 2892"/>
          <p:cNvSpPr/>
          <p:nvPr/>
        </p:nvSpPr>
        <p:spPr>
          <a:xfrm>
            <a:off x="1586346" y="2765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4" name="Oval 2893"/>
          <p:cNvSpPr/>
          <p:nvPr/>
        </p:nvSpPr>
        <p:spPr>
          <a:xfrm>
            <a:off x="1357746" y="2727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5" name="Oval 2894"/>
          <p:cNvSpPr/>
          <p:nvPr/>
        </p:nvSpPr>
        <p:spPr>
          <a:xfrm>
            <a:off x="900546" y="2727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6" name="Oval 2895"/>
          <p:cNvSpPr/>
          <p:nvPr/>
        </p:nvSpPr>
        <p:spPr>
          <a:xfrm>
            <a:off x="671946" y="2727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7" name="Oval 2896"/>
          <p:cNvSpPr/>
          <p:nvPr/>
        </p:nvSpPr>
        <p:spPr>
          <a:xfrm>
            <a:off x="671946" y="2937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8" name="Oval 2897"/>
          <p:cNvSpPr/>
          <p:nvPr/>
        </p:nvSpPr>
        <p:spPr>
          <a:xfrm>
            <a:off x="876733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9" name="Oval 2898"/>
          <p:cNvSpPr/>
          <p:nvPr/>
        </p:nvSpPr>
        <p:spPr>
          <a:xfrm>
            <a:off x="1129146" y="2937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0" name="Oval 2899"/>
          <p:cNvSpPr/>
          <p:nvPr/>
        </p:nvSpPr>
        <p:spPr>
          <a:xfrm>
            <a:off x="1409701" y="2945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1" name="Oval 2900"/>
          <p:cNvSpPr/>
          <p:nvPr/>
        </p:nvSpPr>
        <p:spPr>
          <a:xfrm>
            <a:off x="1662546" y="2956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2" name="Oval 2901"/>
          <p:cNvSpPr/>
          <p:nvPr/>
        </p:nvSpPr>
        <p:spPr>
          <a:xfrm>
            <a:off x="443346" y="29276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3" name="Oval 2902"/>
          <p:cNvSpPr/>
          <p:nvPr/>
        </p:nvSpPr>
        <p:spPr>
          <a:xfrm>
            <a:off x="1891146" y="2956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4" name="Oval 2903"/>
          <p:cNvSpPr/>
          <p:nvPr/>
        </p:nvSpPr>
        <p:spPr>
          <a:xfrm>
            <a:off x="2119746" y="2956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5" name="Oval 2904"/>
          <p:cNvSpPr/>
          <p:nvPr/>
        </p:nvSpPr>
        <p:spPr>
          <a:xfrm>
            <a:off x="595746" y="2689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6" name="Oval 2905"/>
          <p:cNvSpPr/>
          <p:nvPr/>
        </p:nvSpPr>
        <p:spPr>
          <a:xfrm>
            <a:off x="824346" y="2689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7" name="Oval 2906"/>
          <p:cNvSpPr/>
          <p:nvPr/>
        </p:nvSpPr>
        <p:spPr>
          <a:xfrm>
            <a:off x="1510146" y="2689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8" name="Oval 2907"/>
          <p:cNvSpPr/>
          <p:nvPr/>
        </p:nvSpPr>
        <p:spPr>
          <a:xfrm>
            <a:off x="1281546" y="2689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9" name="Oval 2908"/>
          <p:cNvSpPr/>
          <p:nvPr/>
        </p:nvSpPr>
        <p:spPr>
          <a:xfrm>
            <a:off x="1738746" y="2727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0" name="Oval 2909"/>
          <p:cNvSpPr/>
          <p:nvPr/>
        </p:nvSpPr>
        <p:spPr>
          <a:xfrm>
            <a:off x="2195946" y="2727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1" name="Oval 2910"/>
          <p:cNvSpPr/>
          <p:nvPr/>
        </p:nvSpPr>
        <p:spPr>
          <a:xfrm>
            <a:off x="1967346" y="2727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2" name="Oval 2911"/>
          <p:cNvSpPr/>
          <p:nvPr/>
        </p:nvSpPr>
        <p:spPr>
          <a:xfrm>
            <a:off x="1281546" y="33857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3" name="Oval 2912"/>
          <p:cNvSpPr/>
          <p:nvPr/>
        </p:nvSpPr>
        <p:spPr>
          <a:xfrm>
            <a:off x="5957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4" name="Oval 2913"/>
          <p:cNvSpPr/>
          <p:nvPr/>
        </p:nvSpPr>
        <p:spPr>
          <a:xfrm>
            <a:off x="1967346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5" name="Oval 2914"/>
          <p:cNvSpPr/>
          <p:nvPr/>
        </p:nvSpPr>
        <p:spPr>
          <a:xfrm>
            <a:off x="21959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6" name="Oval 2915"/>
          <p:cNvSpPr/>
          <p:nvPr/>
        </p:nvSpPr>
        <p:spPr>
          <a:xfrm>
            <a:off x="1738746" y="2918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7" name="Oval 2916"/>
          <p:cNvSpPr/>
          <p:nvPr/>
        </p:nvSpPr>
        <p:spPr>
          <a:xfrm>
            <a:off x="15101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8" name="Oval 2917"/>
          <p:cNvSpPr/>
          <p:nvPr/>
        </p:nvSpPr>
        <p:spPr>
          <a:xfrm>
            <a:off x="1319646" y="2822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9" name="Oval 2918"/>
          <p:cNvSpPr/>
          <p:nvPr/>
        </p:nvSpPr>
        <p:spPr>
          <a:xfrm>
            <a:off x="1052946" y="2880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0" name="Oval 2919"/>
          <p:cNvSpPr/>
          <p:nvPr/>
        </p:nvSpPr>
        <p:spPr>
          <a:xfrm>
            <a:off x="824346" y="3089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1" name="Oval 2920"/>
          <p:cNvSpPr/>
          <p:nvPr/>
        </p:nvSpPr>
        <p:spPr>
          <a:xfrm>
            <a:off x="1129146" y="31657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2" name="Oval 2921"/>
          <p:cNvSpPr/>
          <p:nvPr/>
        </p:nvSpPr>
        <p:spPr>
          <a:xfrm>
            <a:off x="1257733" y="32540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3" name="Oval 2922"/>
          <p:cNvSpPr/>
          <p:nvPr/>
        </p:nvSpPr>
        <p:spPr>
          <a:xfrm>
            <a:off x="1562101" y="30982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4" name="Oval 2923"/>
          <p:cNvSpPr/>
          <p:nvPr/>
        </p:nvSpPr>
        <p:spPr>
          <a:xfrm>
            <a:off x="1814946" y="3108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5" name="Oval 2924"/>
          <p:cNvSpPr/>
          <p:nvPr/>
        </p:nvSpPr>
        <p:spPr>
          <a:xfrm>
            <a:off x="595746" y="30800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6" name="Oval 2925"/>
          <p:cNvSpPr/>
          <p:nvPr/>
        </p:nvSpPr>
        <p:spPr>
          <a:xfrm>
            <a:off x="2043546" y="3108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7" name="Oval 2926"/>
          <p:cNvSpPr/>
          <p:nvPr/>
        </p:nvSpPr>
        <p:spPr>
          <a:xfrm>
            <a:off x="2272146" y="3108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8" name="Oval 2927"/>
          <p:cNvSpPr/>
          <p:nvPr/>
        </p:nvSpPr>
        <p:spPr>
          <a:xfrm>
            <a:off x="1042555" y="3380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9" name="Oval 2928"/>
          <p:cNvSpPr/>
          <p:nvPr/>
        </p:nvSpPr>
        <p:spPr>
          <a:xfrm>
            <a:off x="1510146" y="26895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0" name="Oval 2929"/>
          <p:cNvSpPr/>
          <p:nvPr/>
        </p:nvSpPr>
        <p:spPr>
          <a:xfrm>
            <a:off x="762433" y="32038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1" name="Oval 2930"/>
          <p:cNvSpPr/>
          <p:nvPr/>
        </p:nvSpPr>
        <p:spPr>
          <a:xfrm>
            <a:off x="1281546" y="30635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2" name="Oval 2931"/>
          <p:cNvSpPr/>
          <p:nvPr/>
        </p:nvSpPr>
        <p:spPr>
          <a:xfrm>
            <a:off x="1548246" y="33424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3" name="Oval 2932"/>
          <p:cNvSpPr/>
          <p:nvPr/>
        </p:nvSpPr>
        <p:spPr>
          <a:xfrm>
            <a:off x="1884219" y="3337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4" name="Oval 2933"/>
          <p:cNvSpPr/>
          <p:nvPr/>
        </p:nvSpPr>
        <p:spPr>
          <a:xfrm>
            <a:off x="1052946" y="3032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5" name="Oval 2934"/>
          <p:cNvSpPr/>
          <p:nvPr/>
        </p:nvSpPr>
        <p:spPr>
          <a:xfrm>
            <a:off x="2126673" y="33043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6" name="Oval 2935"/>
          <p:cNvSpPr/>
          <p:nvPr/>
        </p:nvSpPr>
        <p:spPr>
          <a:xfrm>
            <a:off x="976746" y="3241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7" name="Oval 2936"/>
          <p:cNvSpPr/>
          <p:nvPr/>
        </p:nvSpPr>
        <p:spPr>
          <a:xfrm>
            <a:off x="1433946" y="3241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8" name="Oval 2937"/>
          <p:cNvSpPr/>
          <p:nvPr/>
        </p:nvSpPr>
        <p:spPr>
          <a:xfrm>
            <a:off x="1714501" y="32506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9" name="Oval 2938"/>
          <p:cNvSpPr/>
          <p:nvPr/>
        </p:nvSpPr>
        <p:spPr>
          <a:xfrm>
            <a:off x="1967346" y="3261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0" name="Oval 2939"/>
          <p:cNvSpPr/>
          <p:nvPr/>
        </p:nvSpPr>
        <p:spPr>
          <a:xfrm>
            <a:off x="290946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1" name="Oval 2940"/>
          <p:cNvSpPr/>
          <p:nvPr/>
        </p:nvSpPr>
        <p:spPr>
          <a:xfrm>
            <a:off x="519546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2" name="Oval 2941"/>
          <p:cNvSpPr/>
          <p:nvPr/>
        </p:nvSpPr>
        <p:spPr>
          <a:xfrm>
            <a:off x="724333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3" name="Oval 2942"/>
          <p:cNvSpPr/>
          <p:nvPr/>
        </p:nvSpPr>
        <p:spPr>
          <a:xfrm>
            <a:off x="1205346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4" name="Oval 2943"/>
          <p:cNvSpPr/>
          <p:nvPr/>
        </p:nvSpPr>
        <p:spPr>
          <a:xfrm>
            <a:off x="976746" y="3375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5" name="Oval 2944"/>
          <p:cNvSpPr/>
          <p:nvPr/>
        </p:nvSpPr>
        <p:spPr>
          <a:xfrm>
            <a:off x="1433946" y="3413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6" name="Oval 2945"/>
          <p:cNvSpPr/>
          <p:nvPr/>
        </p:nvSpPr>
        <p:spPr>
          <a:xfrm>
            <a:off x="1891146" y="3413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7" name="Oval 2946"/>
          <p:cNvSpPr/>
          <p:nvPr/>
        </p:nvSpPr>
        <p:spPr>
          <a:xfrm>
            <a:off x="1662546" y="3413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8" name="Oval 2947"/>
          <p:cNvSpPr/>
          <p:nvPr/>
        </p:nvSpPr>
        <p:spPr>
          <a:xfrm>
            <a:off x="9767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9" name="Oval 2948"/>
          <p:cNvSpPr/>
          <p:nvPr/>
        </p:nvSpPr>
        <p:spPr>
          <a:xfrm>
            <a:off x="2909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0" name="Oval 2949"/>
          <p:cNvSpPr/>
          <p:nvPr/>
        </p:nvSpPr>
        <p:spPr>
          <a:xfrm>
            <a:off x="1662546" y="3603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1" name="Oval 2950"/>
          <p:cNvSpPr/>
          <p:nvPr/>
        </p:nvSpPr>
        <p:spPr>
          <a:xfrm>
            <a:off x="18911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2" name="Oval 2951"/>
          <p:cNvSpPr/>
          <p:nvPr/>
        </p:nvSpPr>
        <p:spPr>
          <a:xfrm>
            <a:off x="1433946" y="36039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3" name="Oval 2952"/>
          <p:cNvSpPr/>
          <p:nvPr/>
        </p:nvSpPr>
        <p:spPr>
          <a:xfrm>
            <a:off x="12053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4" name="Oval 2953"/>
          <p:cNvSpPr/>
          <p:nvPr/>
        </p:nvSpPr>
        <p:spPr>
          <a:xfrm>
            <a:off x="7481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5" name="Oval 2954"/>
          <p:cNvSpPr/>
          <p:nvPr/>
        </p:nvSpPr>
        <p:spPr>
          <a:xfrm>
            <a:off x="5195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6" name="Oval 2955"/>
          <p:cNvSpPr/>
          <p:nvPr/>
        </p:nvSpPr>
        <p:spPr>
          <a:xfrm>
            <a:off x="519546" y="3775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7" name="Oval 2956"/>
          <p:cNvSpPr/>
          <p:nvPr/>
        </p:nvSpPr>
        <p:spPr>
          <a:xfrm>
            <a:off x="724333" y="3756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8" name="Oval 2957"/>
          <p:cNvSpPr/>
          <p:nvPr/>
        </p:nvSpPr>
        <p:spPr>
          <a:xfrm>
            <a:off x="976746" y="3775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9" name="Oval 2958"/>
          <p:cNvSpPr/>
          <p:nvPr/>
        </p:nvSpPr>
        <p:spPr>
          <a:xfrm>
            <a:off x="1257301" y="37840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0" name="Oval 2959"/>
          <p:cNvSpPr/>
          <p:nvPr/>
        </p:nvSpPr>
        <p:spPr>
          <a:xfrm>
            <a:off x="1510146" y="3794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1" name="Oval 2960"/>
          <p:cNvSpPr/>
          <p:nvPr/>
        </p:nvSpPr>
        <p:spPr>
          <a:xfrm>
            <a:off x="290946" y="37658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2" name="Oval 2961"/>
          <p:cNvSpPr/>
          <p:nvPr/>
        </p:nvSpPr>
        <p:spPr>
          <a:xfrm>
            <a:off x="1738746" y="3794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3" name="Oval 2962"/>
          <p:cNvSpPr/>
          <p:nvPr/>
        </p:nvSpPr>
        <p:spPr>
          <a:xfrm>
            <a:off x="1967346" y="3794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4" name="Oval 2963"/>
          <p:cNvSpPr/>
          <p:nvPr/>
        </p:nvSpPr>
        <p:spPr>
          <a:xfrm>
            <a:off x="4433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5" name="Oval 2964"/>
          <p:cNvSpPr/>
          <p:nvPr/>
        </p:nvSpPr>
        <p:spPr>
          <a:xfrm>
            <a:off x="6719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6" name="Oval 2965"/>
          <p:cNvSpPr/>
          <p:nvPr/>
        </p:nvSpPr>
        <p:spPr>
          <a:xfrm>
            <a:off x="13577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7" name="Oval 2966"/>
          <p:cNvSpPr/>
          <p:nvPr/>
        </p:nvSpPr>
        <p:spPr>
          <a:xfrm>
            <a:off x="11291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8" name="Oval 2967"/>
          <p:cNvSpPr/>
          <p:nvPr/>
        </p:nvSpPr>
        <p:spPr>
          <a:xfrm>
            <a:off x="15863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9" name="Oval 2968"/>
          <p:cNvSpPr/>
          <p:nvPr/>
        </p:nvSpPr>
        <p:spPr>
          <a:xfrm>
            <a:off x="20435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0" name="Oval 2969"/>
          <p:cNvSpPr/>
          <p:nvPr/>
        </p:nvSpPr>
        <p:spPr>
          <a:xfrm>
            <a:off x="1814946" y="3565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1" name="Oval 2970"/>
          <p:cNvSpPr/>
          <p:nvPr/>
        </p:nvSpPr>
        <p:spPr>
          <a:xfrm>
            <a:off x="1129146" y="42239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2" name="Oval 2971"/>
          <p:cNvSpPr/>
          <p:nvPr/>
        </p:nvSpPr>
        <p:spPr>
          <a:xfrm>
            <a:off x="443346" y="3718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3" name="Oval 2972"/>
          <p:cNvSpPr/>
          <p:nvPr/>
        </p:nvSpPr>
        <p:spPr>
          <a:xfrm>
            <a:off x="1814946" y="3756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4" name="Oval 2973"/>
          <p:cNvSpPr/>
          <p:nvPr/>
        </p:nvSpPr>
        <p:spPr>
          <a:xfrm>
            <a:off x="2043546" y="3718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5" name="Oval 2974"/>
          <p:cNvSpPr/>
          <p:nvPr/>
        </p:nvSpPr>
        <p:spPr>
          <a:xfrm>
            <a:off x="1586346" y="3756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6" name="Oval 2975"/>
          <p:cNvSpPr/>
          <p:nvPr/>
        </p:nvSpPr>
        <p:spPr>
          <a:xfrm>
            <a:off x="1357746" y="3718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7" name="Oval 2976"/>
          <p:cNvSpPr/>
          <p:nvPr/>
        </p:nvSpPr>
        <p:spPr>
          <a:xfrm>
            <a:off x="1167246" y="3661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8" name="Oval 2977"/>
          <p:cNvSpPr/>
          <p:nvPr/>
        </p:nvSpPr>
        <p:spPr>
          <a:xfrm>
            <a:off x="900546" y="3718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9" name="Oval 2978"/>
          <p:cNvSpPr/>
          <p:nvPr/>
        </p:nvSpPr>
        <p:spPr>
          <a:xfrm>
            <a:off x="671946" y="39277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0" name="Oval 2979"/>
          <p:cNvSpPr/>
          <p:nvPr/>
        </p:nvSpPr>
        <p:spPr>
          <a:xfrm>
            <a:off x="976746" y="40039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1" name="Oval 2980"/>
          <p:cNvSpPr/>
          <p:nvPr/>
        </p:nvSpPr>
        <p:spPr>
          <a:xfrm>
            <a:off x="1105333" y="40922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2" name="Oval 2981"/>
          <p:cNvSpPr/>
          <p:nvPr/>
        </p:nvSpPr>
        <p:spPr>
          <a:xfrm>
            <a:off x="1409701" y="3936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3" name="Oval 2982"/>
          <p:cNvSpPr/>
          <p:nvPr/>
        </p:nvSpPr>
        <p:spPr>
          <a:xfrm>
            <a:off x="1662546" y="3946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4" name="Oval 2983"/>
          <p:cNvSpPr/>
          <p:nvPr/>
        </p:nvSpPr>
        <p:spPr>
          <a:xfrm>
            <a:off x="443346" y="39182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5" name="Oval 2984"/>
          <p:cNvSpPr/>
          <p:nvPr/>
        </p:nvSpPr>
        <p:spPr>
          <a:xfrm>
            <a:off x="1891146" y="3946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6" name="Oval 2985"/>
          <p:cNvSpPr/>
          <p:nvPr/>
        </p:nvSpPr>
        <p:spPr>
          <a:xfrm>
            <a:off x="2119746" y="3946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7" name="Oval 2986"/>
          <p:cNvSpPr/>
          <p:nvPr/>
        </p:nvSpPr>
        <p:spPr>
          <a:xfrm>
            <a:off x="890155" y="42187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8" name="Oval 2987"/>
          <p:cNvSpPr/>
          <p:nvPr/>
        </p:nvSpPr>
        <p:spPr>
          <a:xfrm>
            <a:off x="1357746" y="3527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9" name="Oval 2988"/>
          <p:cNvSpPr/>
          <p:nvPr/>
        </p:nvSpPr>
        <p:spPr>
          <a:xfrm>
            <a:off x="610033" y="40420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0" name="Oval 2989"/>
          <p:cNvSpPr/>
          <p:nvPr/>
        </p:nvSpPr>
        <p:spPr>
          <a:xfrm>
            <a:off x="1129146" y="39017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1" name="Oval 2990"/>
          <p:cNvSpPr/>
          <p:nvPr/>
        </p:nvSpPr>
        <p:spPr>
          <a:xfrm>
            <a:off x="1395846" y="4180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2" name="Oval 2991"/>
          <p:cNvSpPr/>
          <p:nvPr/>
        </p:nvSpPr>
        <p:spPr>
          <a:xfrm>
            <a:off x="1731819" y="41754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3" name="Oval 2992"/>
          <p:cNvSpPr/>
          <p:nvPr/>
        </p:nvSpPr>
        <p:spPr>
          <a:xfrm>
            <a:off x="900546" y="3870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4" name="Oval 2993"/>
          <p:cNvSpPr/>
          <p:nvPr/>
        </p:nvSpPr>
        <p:spPr>
          <a:xfrm>
            <a:off x="1974273" y="41425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5" name="Oval 2994"/>
          <p:cNvSpPr/>
          <p:nvPr/>
        </p:nvSpPr>
        <p:spPr>
          <a:xfrm>
            <a:off x="824346" y="4080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6" name="Oval 2995"/>
          <p:cNvSpPr/>
          <p:nvPr/>
        </p:nvSpPr>
        <p:spPr>
          <a:xfrm>
            <a:off x="1281546" y="4080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7" name="Oval 2996"/>
          <p:cNvSpPr/>
          <p:nvPr/>
        </p:nvSpPr>
        <p:spPr>
          <a:xfrm>
            <a:off x="1562101" y="4088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8" name="Oval 2997"/>
          <p:cNvSpPr/>
          <p:nvPr/>
        </p:nvSpPr>
        <p:spPr>
          <a:xfrm>
            <a:off x="1814946" y="4099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9" name="Oval 2998"/>
          <p:cNvSpPr/>
          <p:nvPr/>
        </p:nvSpPr>
        <p:spPr>
          <a:xfrm>
            <a:off x="367146" y="3908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0" name="Oval 2999"/>
          <p:cNvSpPr/>
          <p:nvPr/>
        </p:nvSpPr>
        <p:spPr>
          <a:xfrm>
            <a:off x="571933" y="3908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1" name="Oval 3000"/>
          <p:cNvSpPr/>
          <p:nvPr/>
        </p:nvSpPr>
        <p:spPr>
          <a:xfrm>
            <a:off x="1052946" y="3908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2" name="Oval 3001"/>
          <p:cNvSpPr/>
          <p:nvPr/>
        </p:nvSpPr>
        <p:spPr>
          <a:xfrm>
            <a:off x="824346" y="3908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3" name="Oval 3002"/>
          <p:cNvSpPr/>
          <p:nvPr/>
        </p:nvSpPr>
        <p:spPr>
          <a:xfrm>
            <a:off x="1281546" y="3946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4" name="Oval 3003"/>
          <p:cNvSpPr/>
          <p:nvPr/>
        </p:nvSpPr>
        <p:spPr>
          <a:xfrm>
            <a:off x="1738746" y="3946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5" name="Oval 3004"/>
          <p:cNvSpPr/>
          <p:nvPr/>
        </p:nvSpPr>
        <p:spPr>
          <a:xfrm>
            <a:off x="1510146" y="3946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6" name="Oval 3005"/>
          <p:cNvSpPr/>
          <p:nvPr/>
        </p:nvSpPr>
        <p:spPr>
          <a:xfrm>
            <a:off x="824346" y="4099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7" name="Oval 3006"/>
          <p:cNvSpPr/>
          <p:nvPr/>
        </p:nvSpPr>
        <p:spPr>
          <a:xfrm>
            <a:off x="1510146" y="4137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8" name="Oval 3007"/>
          <p:cNvSpPr/>
          <p:nvPr/>
        </p:nvSpPr>
        <p:spPr>
          <a:xfrm>
            <a:off x="1738746" y="4099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9" name="Oval 3008"/>
          <p:cNvSpPr/>
          <p:nvPr/>
        </p:nvSpPr>
        <p:spPr>
          <a:xfrm>
            <a:off x="1281546" y="41373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0" name="Oval 3009"/>
          <p:cNvSpPr/>
          <p:nvPr/>
        </p:nvSpPr>
        <p:spPr>
          <a:xfrm>
            <a:off x="1052946" y="4099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1" name="Oval 3010"/>
          <p:cNvSpPr/>
          <p:nvPr/>
        </p:nvSpPr>
        <p:spPr>
          <a:xfrm>
            <a:off x="595746" y="4099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2" name="Oval 3011"/>
          <p:cNvSpPr/>
          <p:nvPr/>
        </p:nvSpPr>
        <p:spPr>
          <a:xfrm>
            <a:off x="367146" y="4099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3" name="Oval 3012"/>
          <p:cNvSpPr/>
          <p:nvPr/>
        </p:nvSpPr>
        <p:spPr>
          <a:xfrm>
            <a:off x="367146" y="43087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4" name="Oval 3013"/>
          <p:cNvSpPr/>
          <p:nvPr/>
        </p:nvSpPr>
        <p:spPr>
          <a:xfrm>
            <a:off x="571933" y="4289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5" name="Oval 3014"/>
          <p:cNvSpPr/>
          <p:nvPr/>
        </p:nvSpPr>
        <p:spPr>
          <a:xfrm>
            <a:off x="824346" y="43087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6" name="Oval 3015"/>
          <p:cNvSpPr/>
          <p:nvPr/>
        </p:nvSpPr>
        <p:spPr>
          <a:xfrm>
            <a:off x="1104901" y="43174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7" name="Oval 3016"/>
          <p:cNvSpPr/>
          <p:nvPr/>
        </p:nvSpPr>
        <p:spPr>
          <a:xfrm>
            <a:off x="1357746" y="4327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8" name="Oval 3017"/>
          <p:cNvSpPr/>
          <p:nvPr/>
        </p:nvSpPr>
        <p:spPr>
          <a:xfrm>
            <a:off x="1586346" y="4327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9" name="Oval 3018"/>
          <p:cNvSpPr/>
          <p:nvPr/>
        </p:nvSpPr>
        <p:spPr>
          <a:xfrm>
            <a:off x="1814946" y="4327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0" name="Oval 3019"/>
          <p:cNvSpPr/>
          <p:nvPr/>
        </p:nvSpPr>
        <p:spPr>
          <a:xfrm>
            <a:off x="290946" y="4061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1" name="Oval 3020"/>
          <p:cNvSpPr/>
          <p:nvPr/>
        </p:nvSpPr>
        <p:spPr>
          <a:xfrm>
            <a:off x="519546" y="4061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2" name="Oval 3021"/>
          <p:cNvSpPr/>
          <p:nvPr/>
        </p:nvSpPr>
        <p:spPr>
          <a:xfrm>
            <a:off x="1205346" y="4061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3" name="Oval 3022"/>
          <p:cNvSpPr/>
          <p:nvPr/>
        </p:nvSpPr>
        <p:spPr>
          <a:xfrm>
            <a:off x="976746" y="4061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4" name="Oval 3023"/>
          <p:cNvSpPr/>
          <p:nvPr/>
        </p:nvSpPr>
        <p:spPr>
          <a:xfrm>
            <a:off x="1433946" y="4099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5" name="Oval 3024"/>
          <p:cNvSpPr/>
          <p:nvPr/>
        </p:nvSpPr>
        <p:spPr>
          <a:xfrm>
            <a:off x="1891146" y="4099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6" name="Oval 3025"/>
          <p:cNvSpPr/>
          <p:nvPr/>
        </p:nvSpPr>
        <p:spPr>
          <a:xfrm>
            <a:off x="1662546" y="4099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7" name="Oval 3026"/>
          <p:cNvSpPr/>
          <p:nvPr/>
        </p:nvSpPr>
        <p:spPr>
          <a:xfrm>
            <a:off x="976746" y="4757305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8" name="Oval 3027"/>
          <p:cNvSpPr/>
          <p:nvPr/>
        </p:nvSpPr>
        <p:spPr>
          <a:xfrm>
            <a:off x="290946" y="4251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9" name="Oval 3028"/>
          <p:cNvSpPr/>
          <p:nvPr/>
        </p:nvSpPr>
        <p:spPr>
          <a:xfrm>
            <a:off x="1662546" y="4289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0" name="Oval 3029"/>
          <p:cNvSpPr/>
          <p:nvPr/>
        </p:nvSpPr>
        <p:spPr>
          <a:xfrm>
            <a:off x="1891146" y="4251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1" name="Oval 3030"/>
          <p:cNvSpPr/>
          <p:nvPr/>
        </p:nvSpPr>
        <p:spPr>
          <a:xfrm>
            <a:off x="1433946" y="42897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2" name="Oval 3031"/>
          <p:cNvSpPr/>
          <p:nvPr/>
        </p:nvSpPr>
        <p:spPr>
          <a:xfrm>
            <a:off x="1205346" y="4251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3" name="Oval 3032"/>
          <p:cNvSpPr/>
          <p:nvPr/>
        </p:nvSpPr>
        <p:spPr>
          <a:xfrm>
            <a:off x="1014846" y="4194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4" name="Oval 3033"/>
          <p:cNvSpPr/>
          <p:nvPr/>
        </p:nvSpPr>
        <p:spPr>
          <a:xfrm>
            <a:off x="748146" y="4251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5" name="Oval 3034"/>
          <p:cNvSpPr/>
          <p:nvPr/>
        </p:nvSpPr>
        <p:spPr>
          <a:xfrm>
            <a:off x="519546" y="44611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6" name="Oval 3035"/>
          <p:cNvSpPr/>
          <p:nvPr/>
        </p:nvSpPr>
        <p:spPr>
          <a:xfrm>
            <a:off x="824346" y="45373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7" name="Oval 3036"/>
          <p:cNvSpPr/>
          <p:nvPr/>
        </p:nvSpPr>
        <p:spPr>
          <a:xfrm>
            <a:off x="952933" y="46256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8" name="Oval 3037"/>
          <p:cNvSpPr/>
          <p:nvPr/>
        </p:nvSpPr>
        <p:spPr>
          <a:xfrm>
            <a:off x="1257301" y="44698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9" name="Oval 3038"/>
          <p:cNvSpPr/>
          <p:nvPr/>
        </p:nvSpPr>
        <p:spPr>
          <a:xfrm>
            <a:off x="1510146" y="4480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0" name="Oval 3039"/>
          <p:cNvSpPr/>
          <p:nvPr/>
        </p:nvSpPr>
        <p:spPr>
          <a:xfrm>
            <a:off x="290946" y="445163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1" name="Oval 3040"/>
          <p:cNvSpPr/>
          <p:nvPr/>
        </p:nvSpPr>
        <p:spPr>
          <a:xfrm>
            <a:off x="1738746" y="4480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2" name="Oval 3041"/>
          <p:cNvSpPr/>
          <p:nvPr/>
        </p:nvSpPr>
        <p:spPr>
          <a:xfrm>
            <a:off x="1967346" y="44802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3" name="Oval 3042"/>
          <p:cNvSpPr/>
          <p:nvPr/>
        </p:nvSpPr>
        <p:spPr>
          <a:xfrm>
            <a:off x="737755" y="47521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4" name="Oval 3043"/>
          <p:cNvSpPr/>
          <p:nvPr/>
        </p:nvSpPr>
        <p:spPr>
          <a:xfrm>
            <a:off x="1205346" y="40611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5" name="Oval 3044"/>
          <p:cNvSpPr/>
          <p:nvPr/>
        </p:nvSpPr>
        <p:spPr>
          <a:xfrm>
            <a:off x="457633" y="45754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6" name="Oval 3045"/>
          <p:cNvSpPr/>
          <p:nvPr/>
        </p:nvSpPr>
        <p:spPr>
          <a:xfrm>
            <a:off x="976746" y="4435187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7" name="Oval 3046"/>
          <p:cNvSpPr/>
          <p:nvPr/>
        </p:nvSpPr>
        <p:spPr>
          <a:xfrm>
            <a:off x="1243446" y="47140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8" name="Oval 3047"/>
          <p:cNvSpPr/>
          <p:nvPr/>
        </p:nvSpPr>
        <p:spPr>
          <a:xfrm>
            <a:off x="1579419" y="47088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9" name="Oval 3048"/>
          <p:cNvSpPr/>
          <p:nvPr/>
        </p:nvSpPr>
        <p:spPr>
          <a:xfrm>
            <a:off x="748146" y="44040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0" name="Oval 3049"/>
          <p:cNvSpPr/>
          <p:nvPr/>
        </p:nvSpPr>
        <p:spPr>
          <a:xfrm>
            <a:off x="1821873" y="46759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1" name="Oval 3050"/>
          <p:cNvSpPr/>
          <p:nvPr/>
        </p:nvSpPr>
        <p:spPr>
          <a:xfrm>
            <a:off x="671946" y="4613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2" name="Oval 3051"/>
          <p:cNvSpPr/>
          <p:nvPr/>
        </p:nvSpPr>
        <p:spPr>
          <a:xfrm>
            <a:off x="1129146" y="461356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3" name="Oval 3052"/>
          <p:cNvSpPr/>
          <p:nvPr/>
        </p:nvSpPr>
        <p:spPr>
          <a:xfrm>
            <a:off x="1409701" y="4622223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4" name="Oval 3053"/>
          <p:cNvSpPr/>
          <p:nvPr/>
        </p:nvSpPr>
        <p:spPr>
          <a:xfrm>
            <a:off x="1662546" y="4632614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9218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764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362200" y="95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264227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209800" y="1943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574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7432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0400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6002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1333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919287" y="1390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286000" y="1504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66555" y="1513609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19400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276600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1828800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670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1378527" y="156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185987" y="1257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2438400" y="1257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037609" y="1009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657600" y="1352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07573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352800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981200" y="1657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590800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819400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151909" y="1771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3429000" y="167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867891" y="2266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553691" y="2381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455718" y="2571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3401291" y="3371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248891" y="2266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791691" y="2724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63291" y="2762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110778" y="2819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477491" y="2933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4010891" y="2952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3020291" y="2533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3858491" y="2266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570018" y="2990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3377478" y="2686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3629891" y="2686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229100" y="2438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49091" y="2781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2899064" y="3257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544291" y="2724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172691" y="3086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82291" y="3600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4010891" y="3257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4343400" y="3200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620491" y="3105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4201391" y="1352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4887191" y="1466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89218" y="1657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4734791" y="2457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582391" y="1352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125191" y="1809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496791" y="1847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444278" y="1905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4810991" y="2019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5344391" y="2038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4353791" y="1619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5191991" y="1352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903518" y="2076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4710978" y="1771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963391" y="1771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562600" y="152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6182591" y="1866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4232564" y="2343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877791" y="1809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506191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5115791" y="2686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5344391" y="2343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676900" y="2286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953991" y="2190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410200" y="2667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096000" y="2781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998027" y="2971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5943600" y="3771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5791200" y="2667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5334000" y="3124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6705600" y="3162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653087" y="3219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6019800" y="3333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6553200" y="3352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5562600" y="2933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6400800" y="2667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112327" y="3390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5919787" y="3086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6172200" y="3086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6771409" y="2838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7391400" y="3181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5441373" y="3657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7086600" y="3124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5715000" y="3486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6324600" y="4000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6553200" y="3657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6885709" y="3600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7162800" y="3505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4083627" y="3733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4769427" y="3848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Oval 105"/>
          <p:cNvSpPr/>
          <p:nvPr/>
        </p:nvSpPr>
        <p:spPr>
          <a:xfrm>
            <a:off x="3671454" y="4038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4617027" y="4838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4464627" y="3733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007427" y="4191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5379027" y="4229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4326514" y="4286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693227" y="4400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5226627" y="4419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236027" y="4000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5074227" y="3733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3785754" y="4457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4593214" y="4152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4845627" y="4152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5444836" y="3905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064827" y="4248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4114800" y="472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5760027" y="4191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4388427" y="4552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4998027" y="5067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5226627" y="472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5559136" y="4667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5836227" y="4572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1517073" y="3314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2202873" y="3429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1104900" y="3619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2050473" y="4419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1898073" y="3314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1440873" y="3771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2812473" y="3810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1759960" y="3867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2126673" y="3981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/>
          <p:nvPr/>
        </p:nvSpPr>
        <p:spPr>
          <a:xfrm>
            <a:off x="2660073" y="4000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/>
          <p:nvPr/>
        </p:nvSpPr>
        <p:spPr>
          <a:xfrm>
            <a:off x="1669473" y="3581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507673" y="3314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1219200" y="4038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026660" y="3733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2279073" y="3733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2878282" y="3486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3498273" y="3829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1548246" y="4305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193473" y="3771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1821873" y="4133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2431473" y="464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2660073" y="4305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2992582" y="4248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3269673" y="4152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609600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1295400" y="1943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197427" y="2133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1143000" y="2933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990600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533400" y="2286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1905000" y="2324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852487" y="2381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1219200" y="2495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1752600" y="2514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762000" y="2095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1600200" y="182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311727" y="2552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1119187" y="2247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1371600" y="2247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>
            <a:off x="1970809" y="2000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2590800" y="2343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/>
          <p:cNvSpPr/>
          <p:nvPr/>
        </p:nvSpPr>
        <p:spPr>
          <a:xfrm>
            <a:off x="640773" y="2819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Oval 169"/>
          <p:cNvSpPr/>
          <p:nvPr/>
        </p:nvSpPr>
        <p:spPr>
          <a:xfrm>
            <a:off x="2286000" y="2286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914400" y="2647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1524000" y="3162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1752600" y="2819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2085109" y="2762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2362200" y="2667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62000" y="4457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1447800" y="4572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349827" y="4762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95400" y="556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143000" y="4457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685800" y="491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2057400" y="495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004887" y="5010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371600" y="5124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905000" y="5143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914400" y="4724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/>
          <p:cNvSpPr/>
          <p:nvPr/>
        </p:nvSpPr>
        <p:spPr>
          <a:xfrm>
            <a:off x="1752600" y="4457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Oval 187"/>
          <p:cNvSpPr/>
          <p:nvPr/>
        </p:nvSpPr>
        <p:spPr>
          <a:xfrm>
            <a:off x="464127" y="5181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/>
          <p:nvPr/>
        </p:nvSpPr>
        <p:spPr>
          <a:xfrm>
            <a:off x="1271587" y="4876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1524000" y="4876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/>
          <p:nvPr/>
        </p:nvSpPr>
        <p:spPr>
          <a:xfrm>
            <a:off x="2123209" y="4629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Oval 191"/>
          <p:cNvSpPr/>
          <p:nvPr/>
        </p:nvSpPr>
        <p:spPr>
          <a:xfrm>
            <a:off x="2743200" y="4972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/>
          <p:cNvSpPr/>
          <p:nvPr/>
        </p:nvSpPr>
        <p:spPr>
          <a:xfrm>
            <a:off x="793173" y="544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2438400" y="491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1066800" y="5276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1676400" y="5791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1905000" y="544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2237509" y="5391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2514600" y="5295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3401291" y="5010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4087091" y="5124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Oval 201"/>
          <p:cNvSpPr/>
          <p:nvPr/>
        </p:nvSpPr>
        <p:spPr>
          <a:xfrm>
            <a:off x="2989118" y="5314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/>
          <p:cNvSpPr/>
          <p:nvPr/>
        </p:nvSpPr>
        <p:spPr>
          <a:xfrm>
            <a:off x="3934691" y="6115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Oval 203"/>
          <p:cNvSpPr/>
          <p:nvPr/>
        </p:nvSpPr>
        <p:spPr>
          <a:xfrm>
            <a:off x="3782291" y="5010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/>
          <p:cNvSpPr/>
          <p:nvPr/>
        </p:nvSpPr>
        <p:spPr>
          <a:xfrm>
            <a:off x="3325091" y="5467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Oval 205"/>
          <p:cNvSpPr/>
          <p:nvPr/>
        </p:nvSpPr>
        <p:spPr>
          <a:xfrm>
            <a:off x="4696691" y="5505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/>
          <p:cNvSpPr/>
          <p:nvPr/>
        </p:nvSpPr>
        <p:spPr>
          <a:xfrm>
            <a:off x="3644178" y="556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Oval 207"/>
          <p:cNvSpPr/>
          <p:nvPr/>
        </p:nvSpPr>
        <p:spPr>
          <a:xfrm>
            <a:off x="4010891" y="5676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/>
          <p:cNvSpPr/>
          <p:nvPr/>
        </p:nvSpPr>
        <p:spPr>
          <a:xfrm>
            <a:off x="4544291" y="5695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Oval 209"/>
          <p:cNvSpPr/>
          <p:nvPr/>
        </p:nvSpPr>
        <p:spPr>
          <a:xfrm>
            <a:off x="3553691" y="5276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4391891" y="5010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3103418" y="5734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3910878" y="5429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4163291" y="5429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/>
          <p:cNvSpPr/>
          <p:nvPr/>
        </p:nvSpPr>
        <p:spPr>
          <a:xfrm>
            <a:off x="4762500" y="5181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Oval 215"/>
          <p:cNvSpPr/>
          <p:nvPr/>
        </p:nvSpPr>
        <p:spPr>
          <a:xfrm>
            <a:off x="5382491" y="5524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/>
          <p:cNvSpPr/>
          <p:nvPr/>
        </p:nvSpPr>
        <p:spPr>
          <a:xfrm>
            <a:off x="3432464" y="6000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Oval 217"/>
          <p:cNvSpPr/>
          <p:nvPr/>
        </p:nvSpPr>
        <p:spPr>
          <a:xfrm>
            <a:off x="5077691" y="5467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/>
          <p:cNvSpPr/>
          <p:nvPr/>
        </p:nvSpPr>
        <p:spPr>
          <a:xfrm>
            <a:off x="3706091" y="5829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Oval 219"/>
          <p:cNvSpPr/>
          <p:nvPr/>
        </p:nvSpPr>
        <p:spPr>
          <a:xfrm>
            <a:off x="4315691" y="6343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/>
          <p:cNvSpPr/>
          <p:nvPr/>
        </p:nvSpPr>
        <p:spPr>
          <a:xfrm>
            <a:off x="4544291" y="6000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Oval 221"/>
          <p:cNvSpPr/>
          <p:nvPr/>
        </p:nvSpPr>
        <p:spPr>
          <a:xfrm>
            <a:off x="4876800" y="5943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/>
          <p:cNvSpPr/>
          <p:nvPr/>
        </p:nvSpPr>
        <p:spPr>
          <a:xfrm>
            <a:off x="5153891" y="5848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Oval 223"/>
          <p:cNvSpPr/>
          <p:nvPr/>
        </p:nvSpPr>
        <p:spPr>
          <a:xfrm>
            <a:off x="5943600" y="4819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/>
          <p:cNvSpPr/>
          <p:nvPr/>
        </p:nvSpPr>
        <p:spPr>
          <a:xfrm>
            <a:off x="6629400" y="4933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Oval 225"/>
          <p:cNvSpPr/>
          <p:nvPr/>
        </p:nvSpPr>
        <p:spPr>
          <a:xfrm>
            <a:off x="5531427" y="5124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/>
          <p:cNvSpPr/>
          <p:nvPr/>
        </p:nvSpPr>
        <p:spPr>
          <a:xfrm>
            <a:off x="6477000" y="5924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Oval 227"/>
          <p:cNvSpPr/>
          <p:nvPr/>
        </p:nvSpPr>
        <p:spPr>
          <a:xfrm>
            <a:off x="6324600" y="4819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/>
          <p:cNvSpPr/>
          <p:nvPr/>
        </p:nvSpPr>
        <p:spPr>
          <a:xfrm>
            <a:off x="5867400" y="5276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Oval 229"/>
          <p:cNvSpPr/>
          <p:nvPr/>
        </p:nvSpPr>
        <p:spPr>
          <a:xfrm>
            <a:off x="7239000" y="5314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/>
          <p:cNvSpPr/>
          <p:nvPr/>
        </p:nvSpPr>
        <p:spPr>
          <a:xfrm>
            <a:off x="6186487" y="5372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Oval 231"/>
          <p:cNvSpPr/>
          <p:nvPr/>
        </p:nvSpPr>
        <p:spPr>
          <a:xfrm>
            <a:off x="6553200" y="5486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/>
          <p:cNvSpPr/>
          <p:nvPr/>
        </p:nvSpPr>
        <p:spPr>
          <a:xfrm>
            <a:off x="7086600" y="5505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Oval 233"/>
          <p:cNvSpPr/>
          <p:nvPr/>
        </p:nvSpPr>
        <p:spPr>
          <a:xfrm>
            <a:off x="6096000" y="5086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/>
          <p:cNvSpPr/>
          <p:nvPr/>
        </p:nvSpPr>
        <p:spPr>
          <a:xfrm>
            <a:off x="6934200" y="48196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Oval 235"/>
          <p:cNvSpPr/>
          <p:nvPr/>
        </p:nvSpPr>
        <p:spPr>
          <a:xfrm>
            <a:off x="5645727" y="5543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/>
          <p:cNvSpPr/>
          <p:nvPr/>
        </p:nvSpPr>
        <p:spPr>
          <a:xfrm>
            <a:off x="6453187" y="5238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Oval 237"/>
          <p:cNvSpPr/>
          <p:nvPr/>
        </p:nvSpPr>
        <p:spPr>
          <a:xfrm>
            <a:off x="6705600" y="5238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/>
          <p:cNvSpPr/>
          <p:nvPr/>
        </p:nvSpPr>
        <p:spPr>
          <a:xfrm>
            <a:off x="7304809" y="4991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Oval 239"/>
          <p:cNvSpPr/>
          <p:nvPr/>
        </p:nvSpPr>
        <p:spPr>
          <a:xfrm>
            <a:off x="7924800" y="5334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/>
          <p:cNvSpPr/>
          <p:nvPr/>
        </p:nvSpPr>
        <p:spPr>
          <a:xfrm>
            <a:off x="5974773" y="5810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Oval 241"/>
          <p:cNvSpPr/>
          <p:nvPr/>
        </p:nvSpPr>
        <p:spPr>
          <a:xfrm>
            <a:off x="7620000" y="5276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/>
          <p:cNvSpPr/>
          <p:nvPr/>
        </p:nvSpPr>
        <p:spPr>
          <a:xfrm>
            <a:off x="6248400" y="5638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Oval 243"/>
          <p:cNvSpPr/>
          <p:nvPr/>
        </p:nvSpPr>
        <p:spPr>
          <a:xfrm>
            <a:off x="6858000" y="6153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/>
          <p:cNvSpPr/>
          <p:nvPr/>
        </p:nvSpPr>
        <p:spPr>
          <a:xfrm>
            <a:off x="7086600" y="5810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Oval 245"/>
          <p:cNvSpPr/>
          <p:nvPr/>
        </p:nvSpPr>
        <p:spPr>
          <a:xfrm>
            <a:off x="7419109" y="5753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/>
          <p:cNvSpPr/>
          <p:nvPr/>
        </p:nvSpPr>
        <p:spPr>
          <a:xfrm>
            <a:off x="7696200" y="56578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Oval 247"/>
          <p:cNvSpPr/>
          <p:nvPr/>
        </p:nvSpPr>
        <p:spPr>
          <a:xfrm>
            <a:off x="6934200" y="3810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/>
          <p:cNvSpPr/>
          <p:nvPr/>
        </p:nvSpPr>
        <p:spPr>
          <a:xfrm>
            <a:off x="7620000" y="3924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Oval 249"/>
          <p:cNvSpPr/>
          <p:nvPr/>
        </p:nvSpPr>
        <p:spPr>
          <a:xfrm>
            <a:off x="6522027" y="4114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/>
          <p:cNvSpPr/>
          <p:nvPr/>
        </p:nvSpPr>
        <p:spPr>
          <a:xfrm>
            <a:off x="7467600" y="491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Oval 251"/>
          <p:cNvSpPr/>
          <p:nvPr/>
        </p:nvSpPr>
        <p:spPr>
          <a:xfrm>
            <a:off x="7315200" y="3810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/>
          <p:cNvSpPr/>
          <p:nvPr/>
        </p:nvSpPr>
        <p:spPr>
          <a:xfrm>
            <a:off x="6858000" y="4267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Oval 253"/>
          <p:cNvSpPr/>
          <p:nvPr/>
        </p:nvSpPr>
        <p:spPr>
          <a:xfrm>
            <a:off x="8229600" y="4305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/>
          <p:cNvSpPr/>
          <p:nvPr/>
        </p:nvSpPr>
        <p:spPr>
          <a:xfrm>
            <a:off x="7177087" y="4362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Oval 255"/>
          <p:cNvSpPr/>
          <p:nvPr/>
        </p:nvSpPr>
        <p:spPr>
          <a:xfrm>
            <a:off x="7543800" y="4476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/>
          <p:cNvSpPr/>
          <p:nvPr/>
        </p:nvSpPr>
        <p:spPr>
          <a:xfrm>
            <a:off x="8077200" y="4495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Oval 257"/>
          <p:cNvSpPr/>
          <p:nvPr/>
        </p:nvSpPr>
        <p:spPr>
          <a:xfrm>
            <a:off x="7086600" y="4076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/>
          <p:cNvSpPr/>
          <p:nvPr/>
        </p:nvSpPr>
        <p:spPr>
          <a:xfrm>
            <a:off x="7924800" y="3810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Oval 259"/>
          <p:cNvSpPr/>
          <p:nvPr/>
        </p:nvSpPr>
        <p:spPr>
          <a:xfrm>
            <a:off x="6636327" y="4533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/>
          <p:cNvSpPr/>
          <p:nvPr/>
        </p:nvSpPr>
        <p:spPr>
          <a:xfrm>
            <a:off x="7443787" y="4229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Oval 261"/>
          <p:cNvSpPr/>
          <p:nvPr/>
        </p:nvSpPr>
        <p:spPr>
          <a:xfrm>
            <a:off x="7696200" y="4229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/>
          <p:cNvSpPr/>
          <p:nvPr/>
        </p:nvSpPr>
        <p:spPr>
          <a:xfrm>
            <a:off x="8295409" y="3981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Oval 263"/>
          <p:cNvSpPr/>
          <p:nvPr/>
        </p:nvSpPr>
        <p:spPr>
          <a:xfrm>
            <a:off x="8915400" y="4324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/>
          <p:cNvSpPr/>
          <p:nvPr/>
        </p:nvSpPr>
        <p:spPr>
          <a:xfrm>
            <a:off x="6965373" y="480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Oval 265"/>
          <p:cNvSpPr/>
          <p:nvPr/>
        </p:nvSpPr>
        <p:spPr>
          <a:xfrm>
            <a:off x="8610600" y="4267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/>
          <p:cNvSpPr/>
          <p:nvPr/>
        </p:nvSpPr>
        <p:spPr>
          <a:xfrm>
            <a:off x="7239000" y="4629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Oval 267"/>
          <p:cNvSpPr/>
          <p:nvPr/>
        </p:nvSpPr>
        <p:spPr>
          <a:xfrm>
            <a:off x="7848600" y="5143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/>
          <p:cNvSpPr/>
          <p:nvPr/>
        </p:nvSpPr>
        <p:spPr>
          <a:xfrm>
            <a:off x="8077200" y="480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Oval 269"/>
          <p:cNvSpPr/>
          <p:nvPr/>
        </p:nvSpPr>
        <p:spPr>
          <a:xfrm>
            <a:off x="8409709" y="4743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/>
          <p:cNvSpPr/>
          <p:nvPr/>
        </p:nvSpPr>
        <p:spPr>
          <a:xfrm>
            <a:off x="8686800" y="464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Oval 271"/>
          <p:cNvSpPr/>
          <p:nvPr/>
        </p:nvSpPr>
        <p:spPr>
          <a:xfrm>
            <a:off x="6248400" y="381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/>
          <p:cNvSpPr/>
          <p:nvPr/>
        </p:nvSpPr>
        <p:spPr>
          <a:xfrm>
            <a:off x="6934200" y="495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Oval 273"/>
          <p:cNvSpPr/>
          <p:nvPr/>
        </p:nvSpPr>
        <p:spPr>
          <a:xfrm>
            <a:off x="5836227" y="685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5" name="Oval 274"/>
          <p:cNvSpPr/>
          <p:nvPr/>
        </p:nvSpPr>
        <p:spPr>
          <a:xfrm>
            <a:off x="6781800" y="1485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6" name="Oval 275"/>
          <p:cNvSpPr/>
          <p:nvPr/>
        </p:nvSpPr>
        <p:spPr>
          <a:xfrm>
            <a:off x="6629400" y="381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7" name="Oval 276"/>
          <p:cNvSpPr/>
          <p:nvPr/>
        </p:nvSpPr>
        <p:spPr>
          <a:xfrm>
            <a:off x="61722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8" name="Oval 277"/>
          <p:cNvSpPr/>
          <p:nvPr/>
        </p:nvSpPr>
        <p:spPr>
          <a:xfrm>
            <a:off x="7543800" y="876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9" name="Oval 278"/>
          <p:cNvSpPr/>
          <p:nvPr/>
        </p:nvSpPr>
        <p:spPr>
          <a:xfrm>
            <a:off x="6491287" y="933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0" name="Oval 279"/>
          <p:cNvSpPr/>
          <p:nvPr/>
        </p:nvSpPr>
        <p:spPr>
          <a:xfrm>
            <a:off x="6858000" y="1047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1" name="Oval 280"/>
          <p:cNvSpPr/>
          <p:nvPr/>
        </p:nvSpPr>
        <p:spPr>
          <a:xfrm>
            <a:off x="7391400" y="1066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Oval 281"/>
          <p:cNvSpPr/>
          <p:nvPr/>
        </p:nvSpPr>
        <p:spPr>
          <a:xfrm>
            <a:off x="6400800" y="647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3" name="Oval 282"/>
          <p:cNvSpPr/>
          <p:nvPr/>
        </p:nvSpPr>
        <p:spPr>
          <a:xfrm>
            <a:off x="7239000" y="381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4" name="Oval 283"/>
          <p:cNvSpPr/>
          <p:nvPr/>
        </p:nvSpPr>
        <p:spPr>
          <a:xfrm>
            <a:off x="5950527" y="1104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5" name="Oval 284"/>
          <p:cNvSpPr/>
          <p:nvPr/>
        </p:nvSpPr>
        <p:spPr>
          <a:xfrm>
            <a:off x="6757987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6" name="Oval 285"/>
          <p:cNvSpPr/>
          <p:nvPr/>
        </p:nvSpPr>
        <p:spPr>
          <a:xfrm>
            <a:off x="7010400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7" name="Oval 286"/>
          <p:cNvSpPr/>
          <p:nvPr/>
        </p:nvSpPr>
        <p:spPr>
          <a:xfrm>
            <a:off x="7609609" y="552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8" name="Oval 287"/>
          <p:cNvSpPr/>
          <p:nvPr/>
        </p:nvSpPr>
        <p:spPr>
          <a:xfrm>
            <a:off x="8229600" y="895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9" name="Oval 288"/>
          <p:cNvSpPr/>
          <p:nvPr/>
        </p:nvSpPr>
        <p:spPr>
          <a:xfrm>
            <a:off x="6279573" y="1371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0" name="Oval 289"/>
          <p:cNvSpPr/>
          <p:nvPr/>
        </p:nvSpPr>
        <p:spPr>
          <a:xfrm>
            <a:off x="7924800" y="838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1" name="Oval 290"/>
          <p:cNvSpPr/>
          <p:nvPr/>
        </p:nvSpPr>
        <p:spPr>
          <a:xfrm>
            <a:off x="6553200" y="1200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2" name="Oval 291"/>
          <p:cNvSpPr/>
          <p:nvPr/>
        </p:nvSpPr>
        <p:spPr>
          <a:xfrm>
            <a:off x="7162800" y="1714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3" name="Oval 292"/>
          <p:cNvSpPr/>
          <p:nvPr/>
        </p:nvSpPr>
        <p:spPr>
          <a:xfrm>
            <a:off x="7391400" y="1371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4" name="Oval 293"/>
          <p:cNvSpPr/>
          <p:nvPr/>
        </p:nvSpPr>
        <p:spPr>
          <a:xfrm>
            <a:off x="7723909" y="13144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5" name="Oval 294"/>
          <p:cNvSpPr/>
          <p:nvPr/>
        </p:nvSpPr>
        <p:spPr>
          <a:xfrm>
            <a:off x="8001000" y="1219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6" name="Oval 295"/>
          <p:cNvSpPr/>
          <p:nvPr/>
        </p:nvSpPr>
        <p:spPr>
          <a:xfrm>
            <a:off x="69342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Oval 296"/>
          <p:cNvSpPr/>
          <p:nvPr/>
        </p:nvSpPr>
        <p:spPr>
          <a:xfrm>
            <a:off x="7620000" y="1866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8" name="Oval 297"/>
          <p:cNvSpPr/>
          <p:nvPr/>
        </p:nvSpPr>
        <p:spPr>
          <a:xfrm>
            <a:off x="6522027" y="2057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9" name="Oval 298"/>
          <p:cNvSpPr/>
          <p:nvPr/>
        </p:nvSpPr>
        <p:spPr>
          <a:xfrm>
            <a:off x="7467600" y="2857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0" name="Oval 299"/>
          <p:cNvSpPr/>
          <p:nvPr/>
        </p:nvSpPr>
        <p:spPr>
          <a:xfrm>
            <a:off x="73152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1" name="Oval 300"/>
          <p:cNvSpPr/>
          <p:nvPr/>
        </p:nvSpPr>
        <p:spPr>
          <a:xfrm>
            <a:off x="6858000" y="2209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2" name="Oval 301"/>
          <p:cNvSpPr/>
          <p:nvPr/>
        </p:nvSpPr>
        <p:spPr>
          <a:xfrm>
            <a:off x="8229600" y="2247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3" name="Oval 302"/>
          <p:cNvSpPr/>
          <p:nvPr/>
        </p:nvSpPr>
        <p:spPr>
          <a:xfrm>
            <a:off x="7177087" y="2305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4" name="Oval 303"/>
          <p:cNvSpPr/>
          <p:nvPr/>
        </p:nvSpPr>
        <p:spPr>
          <a:xfrm>
            <a:off x="7543800" y="24193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5" name="Oval 304"/>
          <p:cNvSpPr/>
          <p:nvPr/>
        </p:nvSpPr>
        <p:spPr>
          <a:xfrm>
            <a:off x="8077200" y="2438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6" name="Oval 305"/>
          <p:cNvSpPr/>
          <p:nvPr/>
        </p:nvSpPr>
        <p:spPr>
          <a:xfrm>
            <a:off x="7086600" y="2019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Oval 306"/>
          <p:cNvSpPr/>
          <p:nvPr/>
        </p:nvSpPr>
        <p:spPr>
          <a:xfrm>
            <a:off x="7924800" y="1752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8" name="Oval 307"/>
          <p:cNvSpPr/>
          <p:nvPr/>
        </p:nvSpPr>
        <p:spPr>
          <a:xfrm>
            <a:off x="6636327" y="2476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" name="Oval 308"/>
          <p:cNvSpPr/>
          <p:nvPr/>
        </p:nvSpPr>
        <p:spPr>
          <a:xfrm>
            <a:off x="7443787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0" name="Oval 309"/>
          <p:cNvSpPr/>
          <p:nvPr/>
        </p:nvSpPr>
        <p:spPr>
          <a:xfrm>
            <a:off x="7696200" y="2171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1" name="Oval 310"/>
          <p:cNvSpPr/>
          <p:nvPr/>
        </p:nvSpPr>
        <p:spPr>
          <a:xfrm>
            <a:off x="8295409" y="1924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Oval 311"/>
          <p:cNvSpPr/>
          <p:nvPr/>
        </p:nvSpPr>
        <p:spPr>
          <a:xfrm>
            <a:off x="8915400" y="2266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Oval 312"/>
          <p:cNvSpPr/>
          <p:nvPr/>
        </p:nvSpPr>
        <p:spPr>
          <a:xfrm>
            <a:off x="6965373" y="2743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4" name="Oval 313"/>
          <p:cNvSpPr/>
          <p:nvPr/>
        </p:nvSpPr>
        <p:spPr>
          <a:xfrm>
            <a:off x="8610600" y="2209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5" name="Oval 314"/>
          <p:cNvSpPr/>
          <p:nvPr/>
        </p:nvSpPr>
        <p:spPr>
          <a:xfrm>
            <a:off x="7239000" y="25717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6" name="Oval 315"/>
          <p:cNvSpPr/>
          <p:nvPr/>
        </p:nvSpPr>
        <p:spPr>
          <a:xfrm>
            <a:off x="7848600" y="3086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Oval 316"/>
          <p:cNvSpPr/>
          <p:nvPr/>
        </p:nvSpPr>
        <p:spPr>
          <a:xfrm>
            <a:off x="8077200" y="27432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8" name="Oval 317"/>
          <p:cNvSpPr/>
          <p:nvPr/>
        </p:nvSpPr>
        <p:spPr>
          <a:xfrm>
            <a:off x="8409709" y="26860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9" name="Oval 318"/>
          <p:cNvSpPr/>
          <p:nvPr/>
        </p:nvSpPr>
        <p:spPr>
          <a:xfrm>
            <a:off x="8686800" y="2590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0" name="Oval 319"/>
          <p:cNvSpPr/>
          <p:nvPr/>
        </p:nvSpPr>
        <p:spPr>
          <a:xfrm>
            <a:off x="3993573" y="304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1" name="Oval 320"/>
          <p:cNvSpPr/>
          <p:nvPr/>
        </p:nvSpPr>
        <p:spPr>
          <a:xfrm>
            <a:off x="4679373" y="419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Oval 321"/>
          <p:cNvSpPr/>
          <p:nvPr/>
        </p:nvSpPr>
        <p:spPr>
          <a:xfrm>
            <a:off x="3581400" y="609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3" name="Oval 322"/>
          <p:cNvSpPr/>
          <p:nvPr/>
        </p:nvSpPr>
        <p:spPr>
          <a:xfrm>
            <a:off x="4526973" y="1409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4" name="Oval 323"/>
          <p:cNvSpPr/>
          <p:nvPr/>
        </p:nvSpPr>
        <p:spPr>
          <a:xfrm>
            <a:off x="4374573" y="304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5" name="Oval 324"/>
          <p:cNvSpPr/>
          <p:nvPr/>
        </p:nvSpPr>
        <p:spPr>
          <a:xfrm>
            <a:off x="3917373" y="762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6" name="Oval 325"/>
          <p:cNvSpPr/>
          <p:nvPr/>
        </p:nvSpPr>
        <p:spPr>
          <a:xfrm>
            <a:off x="5288973" y="8001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" name="Oval 326"/>
          <p:cNvSpPr/>
          <p:nvPr/>
        </p:nvSpPr>
        <p:spPr>
          <a:xfrm>
            <a:off x="4236460" y="857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Oval 327"/>
          <p:cNvSpPr/>
          <p:nvPr/>
        </p:nvSpPr>
        <p:spPr>
          <a:xfrm>
            <a:off x="4603173" y="9715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9" name="Oval 328"/>
          <p:cNvSpPr/>
          <p:nvPr/>
        </p:nvSpPr>
        <p:spPr>
          <a:xfrm>
            <a:off x="5136573" y="9906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0" name="Oval 329"/>
          <p:cNvSpPr/>
          <p:nvPr/>
        </p:nvSpPr>
        <p:spPr>
          <a:xfrm>
            <a:off x="4145973" y="5715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1" name="Oval 330"/>
          <p:cNvSpPr/>
          <p:nvPr/>
        </p:nvSpPr>
        <p:spPr>
          <a:xfrm>
            <a:off x="4984173" y="3048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2" name="Oval 331"/>
          <p:cNvSpPr/>
          <p:nvPr/>
        </p:nvSpPr>
        <p:spPr>
          <a:xfrm>
            <a:off x="3695700" y="10287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3" name="Oval 332"/>
          <p:cNvSpPr/>
          <p:nvPr/>
        </p:nvSpPr>
        <p:spPr>
          <a:xfrm>
            <a:off x="4503160" y="723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4" name="Oval 333"/>
          <p:cNvSpPr/>
          <p:nvPr/>
        </p:nvSpPr>
        <p:spPr>
          <a:xfrm>
            <a:off x="4755573" y="7239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5" name="Oval 334"/>
          <p:cNvSpPr/>
          <p:nvPr/>
        </p:nvSpPr>
        <p:spPr>
          <a:xfrm>
            <a:off x="5354782" y="476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6" name="Oval 335"/>
          <p:cNvSpPr/>
          <p:nvPr/>
        </p:nvSpPr>
        <p:spPr>
          <a:xfrm>
            <a:off x="5974773" y="8191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7" name="Oval 336"/>
          <p:cNvSpPr/>
          <p:nvPr/>
        </p:nvSpPr>
        <p:spPr>
          <a:xfrm>
            <a:off x="4024746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8" name="Oval 337"/>
          <p:cNvSpPr/>
          <p:nvPr/>
        </p:nvSpPr>
        <p:spPr>
          <a:xfrm>
            <a:off x="5669973" y="762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9" name="Oval 338"/>
          <p:cNvSpPr/>
          <p:nvPr/>
        </p:nvSpPr>
        <p:spPr>
          <a:xfrm>
            <a:off x="4298373" y="11239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0" name="Oval 339"/>
          <p:cNvSpPr/>
          <p:nvPr/>
        </p:nvSpPr>
        <p:spPr>
          <a:xfrm>
            <a:off x="4907973" y="16383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1" name="Oval 340"/>
          <p:cNvSpPr/>
          <p:nvPr/>
        </p:nvSpPr>
        <p:spPr>
          <a:xfrm>
            <a:off x="5136573" y="12954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2" name="Oval 341"/>
          <p:cNvSpPr/>
          <p:nvPr/>
        </p:nvSpPr>
        <p:spPr>
          <a:xfrm>
            <a:off x="5469082" y="123825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3" name="Oval 342"/>
          <p:cNvSpPr/>
          <p:nvPr/>
        </p:nvSpPr>
        <p:spPr>
          <a:xfrm>
            <a:off x="5746173" y="1143000"/>
            <a:ext cx="228600" cy="1905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184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260668152"/>
              </p:ext>
            </p:extLst>
          </p:nvPr>
        </p:nvGraphicFramePr>
        <p:xfrm>
          <a:off x="304800" y="0"/>
          <a:ext cx="8839200" cy="3611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611880"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6600" dirty="0" smtClean="0">
                          <a:latin typeface="SutonnyOMJ" pitchFamily="2" charset="0"/>
                          <a:cs typeface="SutonnyOMJ" pitchFamily="2" charset="0"/>
                        </a:rPr>
                        <a:t>কঠিন</a:t>
                      </a:r>
                      <a:r>
                        <a:rPr lang="bn-BD" sz="6600" baseline="0" dirty="0" smtClean="0">
                          <a:latin typeface="SutonnyOMJ" pitchFamily="2" charset="0"/>
                          <a:cs typeface="SutonnyOMJ" pitchFamily="2" charset="0"/>
                        </a:rPr>
                        <a:t>  পদার্থ </a:t>
                      </a:r>
                      <a:endParaRPr lang="en-US" sz="6600" dirty="0">
                        <a:latin typeface="SutonnyOMJ" pitchFamily="2" charset="0"/>
                        <a:cs typeface="SutonnyOMJ" pitchFamily="2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Content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782"/>
            <a:ext cx="4724400" cy="3678382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54838253"/>
              </p:ext>
            </p:extLst>
          </p:nvPr>
        </p:nvGraphicFramePr>
        <p:xfrm>
          <a:off x="304800" y="3657600"/>
          <a:ext cx="8839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19600"/>
                <a:gridCol w="4419600"/>
              </a:tblGrid>
              <a:tr h="3200400">
                <a:tc>
                  <a:txBody>
                    <a:bodyPr/>
                    <a:lstStyle/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bn-BD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6000" dirty="0" smtClean="0">
                          <a:latin typeface="SutonnyOMJ" pitchFamily="2" charset="0"/>
                          <a:cs typeface="SutonnyOMJ" pitchFamily="2" charset="0"/>
                        </a:rPr>
                        <a:t>তরল</a:t>
                      </a:r>
                      <a:r>
                        <a:rPr lang="bn-BD" sz="6000" baseline="0" dirty="0" smtClean="0">
                          <a:latin typeface="SutonnyOMJ" pitchFamily="2" charset="0"/>
                          <a:cs typeface="SutonnyOMJ" pitchFamily="2" charset="0"/>
                        </a:rPr>
                        <a:t> পদার্থ</a:t>
                      </a:r>
                      <a:endParaRPr lang="en-US" sz="6000" dirty="0" smtClean="0">
                        <a:latin typeface="SutonnyOMJ" pitchFamily="2" charset="0"/>
                        <a:cs typeface="SutonnyOMJ" pitchFamily="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657600"/>
            <a:ext cx="472645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8165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1233</TotalTime>
  <Words>103</Words>
  <Application>Microsoft Office PowerPoint</Application>
  <PresentationFormat>On-screen Show (4:3)</PresentationFormat>
  <Paragraphs>52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Median</vt:lpstr>
      <vt:lpstr>Packager Shell Object</vt:lpstr>
      <vt:lpstr>স্বাগতম</vt:lpstr>
      <vt:lpstr>Slide 2</vt:lpstr>
      <vt:lpstr>Slide 3</vt:lpstr>
      <vt:lpstr>Slide 4</vt:lpstr>
      <vt:lpstr>Slide 5</vt:lpstr>
      <vt:lpstr>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MD. AMINUL ISLAM</cp:lastModifiedBy>
  <cp:revision>80</cp:revision>
  <dcterms:created xsi:type="dcterms:W3CDTF">2006-08-16T00:00:00Z</dcterms:created>
  <dcterms:modified xsi:type="dcterms:W3CDTF">2017-04-15T07:29:03Z</dcterms:modified>
</cp:coreProperties>
</file>