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60" r:id="rId6"/>
    <p:sldId id="261" r:id="rId7"/>
    <p:sldId id="278" r:id="rId8"/>
    <p:sldId id="265" r:id="rId9"/>
    <p:sldId id="279" r:id="rId10"/>
    <p:sldId id="269" r:id="rId11"/>
    <p:sldId id="270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801955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054495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032904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6537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660330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809180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1278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093023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29931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264093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351129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9000">
              <a:schemeClr val="bg1">
                <a:lumMod val="80000"/>
                <a:lumOff val="20000"/>
              </a:schemeClr>
            </a:gs>
            <a:gs pos="100000">
              <a:schemeClr val="accent1">
                <a:alpha val="69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8FD1-3C6B-4DA0-9808-A6683D110EBA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BC76-D933-4986-9F47-370DC3FEF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552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1371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Assalamualaikum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Ena\Desktop\rose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73005"/>
            <a:ext cx="6096000" cy="372868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98952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6593"/>
            <a:ext cx="84582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Look the following picture</a:t>
            </a:r>
            <a:endParaRPr lang="bn-IN" sz="3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6019800"/>
            <a:ext cx="88392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Performing </a:t>
            </a:r>
            <a:r>
              <a:rPr lang="en-US" sz="3600" b="1" dirty="0" err="1" smtClean="0"/>
              <a:t>Zuma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Salat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7291911" cy="45989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7291911" cy="45702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1831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5105400" cy="1015663"/>
          </a:xfrm>
          <a:prstGeom prst="rect">
            <a:avLst/>
          </a:prstGeom>
          <a:gradFill>
            <a:gsLst>
              <a:gs pos="0">
                <a:schemeClr val="accent3"/>
              </a:gs>
              <a:gs pos="50000">
                <a:schemeClr val="accent6">
                  <a:alpha val="70000"/>
                  <a:lumMod val="61000"/>
                  <a:lumOff val="39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Group Work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5537" y="3048000"/>
            <a:ext cx="7543800" cy="258532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Describe the importance and significance of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.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967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001000" cy="1015663"/>
          </a:xfrm>
          <a:prstGeom prst="rect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Evaluation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14400" y="3886200"/>
            <a:ext cx="473446" cy="493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71600" y="2514600"/>
            <a:ext cx="473446" cy="49341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24384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What is </a:t>
            </a:r>
            <a:r>
              <a:rPr lang="en-US" sz="4400" b="1" dirty="0" err="1" smtClean="0"/>
              <a:t>Salat</a:t>
            </a:r>
            <a:r>
              <a:rPr lang="en-US" sz="4400" b="1" dirty="0" smtClean="0"/>
              <a:t>?</a:t>
            </a:r>
            <a:endParaRPr lang="en-US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038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is the timing of </a:t>
            </a:r>
            <a:r>
              <a:rPr lang="en-US" sz="3200" b="1" dirty="0" err="1" smtClean="0"/>
              <a:t>Zohar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Salat</a:t>
            </a:r>
            <a:r>
              <a:rPr lang="en-US" sz="3200" b="1" dirty="0" smtClean="0"/>
              <a:t>?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3577193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7724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Home Work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7467600" cy="280076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“Surely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restrains man from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obsence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and evil deeds” Explain this statement.</a:t>
            </a:r>
            <a:endParaRPr lang="bn-IN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755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848600" cy="144655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Thank You</a:t>
            </a:r>
            <a:endParaRPr lang="en-US" sz="8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88556" y="602344"/>
            <a:ext cx="3643088" cy="731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896699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924800" cy="1107996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6">
                  <a:alpha val="80000"/>
                  <a:lumMod val="80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Introduction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4495800" cy="4031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Muhammad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Nurul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Mustafa</a:t>
            </a: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Assistant Teacher</a:t>
            </a: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Chittagong Cantonment Public College.</a:t>
            </a: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ID: 1424266</a:t>
            </a: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Mobile : 01812-578223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5908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85863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6">
                <a:lumMod val="40000"/>
                <a:lumOff val="60000"/>
              </a:schemeClr>
            </a:gs>
            <a:gs pos="42000">
              <a:schemeClr val="bg1">
                <a:lumMod val="91000"/>
              </a:schemeClr>
            </a:gs>
            <a:gs pos="100000">
              <a:schemeClr val="accent1">
                <a:alpha val="69000"/>
                <a:lumMod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1107996"/>
          </a:xfrm>
          <a:prstGeom prst="rect">
            <a:avLst/>
          </a:prstGeom>
          <a:gradFill>
            <a:gsLst>
              <a:gs pos="0">
                <a:schemeClr val="accent2">
                  <a:lumMod val="33000"/>
                  <a:lumOff val="6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Introduction to Lesson</a:t>
            </a:r>
            <a:endParaRPr lang="en-US" sz="413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667000"/>
            <a:ext cx="8077200" cy="30469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Class: Nine</a:t>
            </a: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Sub: Islamic Studies</a:t>
            </a: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Chap: Three</a:t>
            </a:r>
          </a:p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Lesson: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(2)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4692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529894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Look the following pictures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6019800"/>
            <a:ext cx="3505199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(Devotee)</a:t>
            </a:r>
          </a:p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Perfoming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Salat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5400" y="3195935"/>
            <a:ext cx="3094029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Performing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Sijdah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7800" y="6076652"/>
            <a:ext cx="25908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Mosque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3119735"/>
            <a:ext cx="2590800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Doing Ablution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86200"/>
            <a:ext cx="3429000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671" y="3958771"/>
            <a:ext cx="3162300" cy="19618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09700"/>
            <a:ext cx="3429000" cy="156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929" y="1409700"/>
            <a:ext cx="3265042" cy="16360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7460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5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8077200" cy="1015663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Today`s Topic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385" y="2362200"/>
            <a:ext cx="8077200" cy="186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11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11500" b="1" dirty="0" err="1" smtClean="0">
                <a:latin typeface="NikoshBAN" pitchFamily="2" charset="0"/>
                <a:cs typeface="NikoshBAN" pitchFamily="2" charset="0"/>
              </a:rPr>
              <a:t>Namaz</a:t>
            </a:r>
            <a:r>
              <a:rPr lang="en-US" sz="115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115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3447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001000" cy="1015663"/>
          </a:xfrm>
          <a:prstGeom prst="rect">
            <a:avLst/>
          </a:prstGeom>
          <a:gradFill>
            <a:gsLst>
              <a:gs pos="0">
                <a:schemeClr val="accent5">
                  <a:lumMod val="95000"/>
                  <a:lumOff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B050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0772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At the end of lesson students will able -----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282330"/>
            <a:ext cx="8915400" cy="33470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To know what is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To write why the Muslims perform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daily five times.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Describe the importance of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210457"/>
            <a:ext cx="43989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Aim of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leanring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7753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66800"/>
            <a:ext cx="3657600" cy="152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257184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066800"/>
            <a:ext cx="3459480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2893747"/>
            <a:ext cx="3124200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Performing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salat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5768785"/>
            <a:ext cx="2667000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Starting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salat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679662"/>
            <a:ext cx="2514600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Mosque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665140"/>
            <a:ext cx="2743200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The Holy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Qaba</a:t>
            </a:r>
            <a:endParaRPr lang="bn-IN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57587"/>
            <a:ext cx="3657600" cy="1847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30335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Look the following pictures</a:t>
            </a:r>
            <a:endParaRPr lang="en-US" sz="3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20" y="3557585"/>
            <a:ext cx="3459480" cy="18478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70768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5638800" cy="830997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Individual Work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266562" cy="37856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) What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is the meaning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2) What did Allah say about performing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Salat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3) Which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Ibadat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man restrain from evil deeds?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5077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7184"/>
            <a:ext cx="6858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28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Look the following pictures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87" y="1375229"/>
            <a:ext cx="3832113" cy="44573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0" y="1375229"/>
            <a:ext cx="3403600" cy="44573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197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1305</TotalTime>
  <Words>187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Assalamualaikum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OSMAN</dc:creator>
  <cp:lastModifiedBy>USER</cp:lastModifiedBy>
  <cp:revision>271</cp:revision>
  <dcterms:created xsi:type="dcterms:W3CDTF">2014-11-01T05:25:54Z</dcterms:created>
  <dcterms:modified xsi:type="dcterms:W3CDTF">2017-04-26T04:14:59Z</dcterms:modified>
</cp:coreProperties>
</file>