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Default Extension="jpg" ContentType="image/jpeg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95" r:id="rId2"/>
    <p:sldId id="258" r:id="rId3"/>
    <p:sldId id="281" r:id="rId4"/>
    <p:sldId id="282" r:id="rId5"/>
    <p:sldId id="283" r:id="rId6"/>
    <p:sldId id="285" r:id="rId7"/>
    <p:sldId id="284" r:id="rId8"/>
    <p:sldId id="262" r:id="rId9"/>
    <p:sldId id="286" r:id="rId10"/>
    <p:sldId id="287" r:id="rId11"/>
    <p:sldId id="288" r:id="rId12"/>
    <p:sldId id="290" r:id="rId13"/>
    <p:sldId id="291" r:id="rId14"/>
    <p:sldId id="289" r:id="rId15"/>
    <p:sldId id="292" r:id="rId16"/>
    <p:sldId id="293" r:id="rId17"/>
    <p:sldId id="294" r:id="rId18"/>
    <p:sldId id="267" r:id="rId19"/>
    <p:sldId id="269" r:id="rId20"/>
    <p:sldId id="270" r:id="rId21"/>
    <p:sldId id="271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106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png"/><Relationship Id="rId2" Type="http://schemas.openxmlformats.org/officeDocument/2006/relationships/image" Target="../media/image121.png"/><Relationship Id="rId1" Type="http://schemas.openxmlformats.org/officeDocument/2006/relationships/image" Target="../media/image11.jpg"/><Relationship Id="rId5" Type="http://schemas.openxmlformats.org/officeDocument/2006/relationships/image" Target="../media/image15.jpg"/><Relationship Id="rId4" Type="http://schemas.openxmlformats.org/officeDocument/2006/relationships/image" Target="../media/image141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png"/><Relationship Id="rId2" Type="http://schemas.openxmlformats.org/officeDocument/2006/relationships/image" Target="../media/image121.png"/><Relationship Id="rId1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E933A0-049D-4519-8BDA-56AE1E3FAB78}">
      <dsp:nvSpPr>
        <dsp:cNvPr id="0" name=""/>
        <dsp:cNvSpPr/>
      </dsp:nvSpPr>
      <dsp:spPr>
        <a:xfrm>
          <a:off x="528166" y="610439"/>
          <a:ext cx="3526196" cy="3526196"/>
        </a:xfrm>
        <a:prstGeom prst="blockArc">
          <a:avLst>
            <a:gd name="adj1" fmla="val 10673026"/>
            <a:gd name="adj2" fmla="val 16228048"/>
            <a:gd name="adj3" fmla="val 464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0AEE6D-6992-4FDE-8822-12D2264B2EFA}">
      <dsp:nvSpPr>
        <dsp:cNvPr id="0" name=""/>
        <dsp:cNvSpPr/>
      </dsp:nvSpPr>
      <dsp:spPr>
        <a:xfrm>
          <a:off x="529341" y="674034"/>
          <a:ext cx="3526196" cy="3526196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EF47DA-F5B2-4BC5-ADFC-A4B0BCCC7D41}">
      <dsp:nvSpPr>
        <dsp:cNvPr id="0" name=""/>
        <dsp:cNvSpPr/>
      </dsp:nvSpPr>
      <dsp:spPr>
        <a:xfrm>
          <a:off x="529341" y="674034"/>
          <a:ext cx="3526196" cy="3526196"/>
        </a:xfrm>
        <a:prstGeom prst="blockArc">
          <a:avLst>
            <a:gd name="adj1" fmla="val 0"/>
            <a:gd name="adj2" fmla="val 5400000"/>
            <a:gd name="adj3" fmla="val 464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581ECF-1CA5-45A3-8943-5DFEB36DB185}">
      <dsp:nvSpPr>
        <dsp:cNvPr id="0" name=""/>
        <dsp:cNvSpPr/>
      </dsp:nvSpPr>
      <dsp:spPr>
        <a:xfrm>
          <a:off x="530514" y="610456"/>
          <a:ext cx="3526196" cy="3526196"/>
        </a:xfrm>
        <a:prstGeom prst="blockArc">
          <a:avLst>
            <a:gd name="adj1" fmla="val 16223360"/>
            <a:gd name="adj2" fmla="val 126939"/>
            <a:gd name="adj3" fmla="val 464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E41740-FBAB-4A9E-849A-990E41033CBA}">
      <dsp:nvSpPr>
        <dsp:cNvPr id="0" name=""/>
        <dsp:cNvSpPr/>
      </dsp:nvSpPr>
      <dsp:spPr>
        <a:xfrm>
          <a:off x="898080" y="922888"/>
          <a:ext cx="2788717" cy="267977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 l="1000" t="9000" r="-4000" b="-1000"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৪০ </a:t>
          </a:r>
          <a:r>
            <a:rPr lang="en-US" sz="3200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লিটার</a:t>
          </a:r>
          <a:r>
            <a:rPr lang="en-US" sz="32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endParaRPr lang="en-US" sz="32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306478" y="1315332"/>
        <a:ext cx="1971921" cy="1894889"/>
      </dsp:txXfrm>
    </dsp:sp>
    <dsp:sp modelId="{CE60B442-AB56-41AC-B71A-B82A25DFC02D}">
      <dsp:nvSpPr>
        <dsp:cNvPr id="0" name=""/>
        <dsp:cNvSpPr/>
      </dsp:nvSpPr>
      <dsp:spPr>
        <a:xfrm>
          <a:off x="1728330" y="0"/>
          <a:ext cx="1153971" cy="1302795"/>
        </a:xfrm>
        <a:prstGeom prst="ellipse">
          <a:avLst/>
        </a:prstGeom>
        <a:blipFill dpi="0" rotWithShape="0">
          <a:blip xmlns:r="http://schemas.openxmlformats.org/officeDocument/2006/relationships" r:embed="rId2"/>
          <a:srcRect/>
          <a:stretch>
            <a:fillRect l="3000" r="3000"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/>
        </a:p>
      </dsp:txBody>
      <dsp:txXfrm>
        <a:off x="1897325" y="190790"/>
        <a:ext cx="815981" cy="921215"/>
      </dsp:txXfrm>
    </dsp:sp>
    <dsp:sp modelId="{936B766A-6736-4960-86BC-6FC7A7C28D25}">
      <dsp:nvSpPr>
        <dsp:cNvPr id="0" name=""/>
        <dsp:cNvSpPr/>
      </dsp:nvSpPr>
      <dsp:spPr>
        <a:xfrm>
          <a:off x="3446563" y="1869060"/>
          <a:ext cx="1136145" cy="1136145"/>
        </a:xfrm>
        <a:prstGeom prst="ellipse">
          <a:avLst/>
        </a:prstGeom>
        <a:blipFill dpi="0" rotWithShape="0">
          <a:blip xmlns:r="http://schemas.openxmlformats.org/officeDocument/2006/relationships" r:embed="rId3"/>
          <a:srcRect/>
          <a:stretch>
            <a:fillRect l="-26000" t="-21000" r="-23000" b="-10000"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3612948" y="2035445"/>
        <a:ext cx="803375" cy="803375"/>
      </dsp:txXfrm>
    </dsp:sp>
    <dsp:sp modelId="{9B530313-3A94-4451-9893-A84A4492B1B7}">
      <dsp:nvSpPr>
        <dsp:cNvPr id="0" name=""/>
        <dsp:cNvSpPr/>
      </dsp:nvSpPr>
      <dsp:spPr>
        <a:xfrm>
          <a:off x="1724366" y="3591257"/>
          <a:ext cx="1136145" cy="1136145"/>
        </a:xfrm>
        <a:prstGeom prst="ellipse">
          <a:avLst/>
        </a:prstGeom>
        <a:blipFill dpi="0" rotWithShape="0">
          <a:blip xmlns:r="http://schemas.openxmlformats.org/officeDocument/2006/relationships" r:embed="rId4"/>
          <a:srcRect/>
          <a:stretch>
            <a:fillRect t="10000" r="7000"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1890751" y="3757642"/>
        <a:ext cx="803375" cy="803375"/>
      </dsp:txXfrm>
    </dsp:sp>
    <dsp:sp modelId="{0698E277-765B-4349-8AC6-5125E21CC8D4}">
      <dsp:nvSpPr>
        <dsp:cNvPr id="0" name=""/>
        <dsp:cNvSpPr/>
      </dsp:nvSpPr>
      <dsp:spPr>
        <a:xfrm>
          <a:off x="2169" y="1869060"/>
          <a:ext cx="1136145" cy="1136145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 t="10000" r="7000"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168554" y="2035445"/>
        <a:ext cx="803375" cy="8033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E933A0-049D-4519-8BDA-56AE1E3FAB78}">
      <dsp:nvSpPr>
        <dsp:cNvPr id="0" name=""/>
        <dsp:cNvSpPr/>
      </dsp:nvSpPr>
      <dsp:spPr>
        <a:xfrm>
          <a:off x="461914" y="603212"/>
          <a:ext cx="3725443" cy="3725443"/>
        </a:xfrm>
        <a:prstGeom prst="blockArc">
          <a:avLst>
            <a:gd name="adj1" fmla="val 9000000"/>
            <a:gd name="adj2" fmla="val 16200000"/>
            <a:gd name="adj3" fmla="val 4644"/>
          </a:avLst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0AEE6D-6992-4FDE-8822-12D2264B2EFA}">
      <dsp:nvSpPr>
        <dsp:cNvPr id="0" name=""/>
        <dsp:cNvSpPr/>
      </dsp:nvSpPr>
      <dsp:spPr>
        <a:xfrm>
          <a:off x="461914" y="603212"/>
          <a:ext cx="3725443" cy="3725443"/>
        </a:xfrm>
        <a:prstGeom prst="blockArc">
          <a:avLst>
            <a:gd name="adj1" fmla="val 1800000"/>
            <a:gd name="adj2" fmla="val 9000000"/>
            <a:gd name="adj3" fmla="val 4644"/>
          </a:avLst>
        </a:prstGeom>
        <a:solidFill>
          <a:srgbClr val="C00000"/>
        </a:solidFill>
        <a:ln>
          <a:solidFill>
            <a:schemeClr val="lt1">
              <a:hueOff val="0"/>
              <a:satOff val="0"/>
              <a:lumOff val="0"/>
            </a:schemeClr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581ECF-1CA5-45A3-8943-5DFEB36DB185}">
      <dsp:nvSpPr>
        <dsp:cNvPr id="0" name=""/>
        <dsp:cNvSpPr/>
      </dsp:nvSpPr>
      <dsp:spPr>
        <a:xfrm>
          <a:off x="461914" y="603212"/>
          <a:ext cx="3725443" cy="3725443"/>
        </a:xfrm>
        <a:prstGeom prst="blockArc">
          <a:avLst>
            <a:gd name="adj1" fmla="val 16200000"/>
            <a:gd name="adj2" fmla="val 1800000"/>
            <a:gd name="adj3" fmla="val 4644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E41740-FBAB-4A9E-849A-990E41033CBA}">
      <dsp:nvSpPr>
        <dsp:cNvPr id="0" name=""/>
        <dsp:cNvSpPr/>
      </dsp:nvSpPr>
      <dsp:spPr>
        <a:xfrm>
          <a:off x="1378005" y="1348957"/>
          <a:ext cx="2029139" cy="243635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 l="1000" t="9000" r="-4000" b="-1000"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 ১৫ </a:t>
          </a:r>
          <a:r>
            <a:rPr lang="en-US" sz="3200" kern="1200" dirty="0" err="1" smtClean="0"/>
            <a:t>লিটার</a:t>
          </a:r>
          <a:r>
            <a:rPr lang="en-US" sz="3200" kern="1200" dirty="0" smtClean="0"/>
            <a:t> </a:t>
          </a:r>
          <a:endParaRPr lang="en-US" sz="3200" kern="1200" dirty="0"/>
        </a:p>
      </dsp:txBody>
      <dsp:txXfrm>
        <a:off x="1675166" y="1705752"/>
        <a:ext cx="1434817" cy="1722760"/>
      </dsp:txXfrm>
    </dsp:sp>
    <dsp:sp modelId="{CE60B442-AB56-41AC-B71A-B82A25DFC02D}">
      <dsp:nvSpPr>
        <dsp:cNvPr id="0" name=""/>
        <dsp:cNvSpPr/>
      </dsp:nvSpPr>
      <dsp:spPr>
        <a:xfrm>
          <a:off x="1677773" y="-43019"/>
          <a:ext cx="1293725" cy="1378962"/>
        </a:xfrm>
        <a:prstGeom prst="ellipse">
          <a:avLst/>
        </a:prstGeom>
        <a:blipFill dpi="0" rotWithShape="0">
          <a:blip xmlns:r="http://schemas.openxmlformats.org/officeDocument/2006/relationships" r:embed="rId2"/>
          <a:srcRect/>
          <a:stretch>
            <a:fillRect r="3000"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 dirty="0"/>
        </a:p>
      </dsp:txBody>
      <dsp:txXfrm>
        <a:off x="1867235" y="158925"/>
        <a:ext cx="914801" cy="975074"/>
      </dsp:txXfrm>
    </dsp:sp>
    <dsp:sp modelId="{9B530313-3A94-4451-9893-A84A4492B1B7}">
      <dsp:nvSpPr>
        <dsp:cNvPr id="0" name=""/>
        <dsp:cNvSpPr/>
      </dsp:nvSpPr>
      <dsp:spPr>
        <a:xfrm>
          <a:off x="3299663" y="2774988"/>
          <a:ext cx="1201364" cy="1201364"/>
        </a:xfrm>
        <a:prstGeom prst="ellipse">
          <a:avLst/>
        </a:prstGeom>
        <a:blipFill dpi="0" rotWithShape="0">
          <a:blip xmlns:r="http://schemas.openxmlformats.org/officeDocument/2006/relationships" r:embed="rId3"/>
          <a:srcRect/>
          <a:stretch>
            <a:fillRect t="10000" r="7000"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 dirty="0"/>
        </a:p>
      </dsp:txBody>
      <dsp:txXfrm>
        <a:off x="3475599" y="2950924"/>
        <a:ext cx="849492" cy="849492"/>
      </dsp:txXfrm>
    </dsp:sp>
    <dsp:sp modelId="{0698E277-765B-4349-8AC6-5125E21CC8D4}">
      <dsp:nvSpPr>
        <dsp:cNvPr id="0" name=""/>
        <dsp:cNvSpPr/>
      </dsp:nvSpPr>
      <dsp:spPr>
        <a:xfrm>
          <a:off x="148244" y="2774988"/>
          <a:ext cx="1201364" cy="1201364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 t="10000" r="7000"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 dirty="0"/>
        </a:p>
      </dsp:txBody>
      <dsp:txXfrm>
        <a:off x="324180" y="2950924"/>
        <a:ext cx="849492" cy="849492"/>
      </dsp:txXfrm>
    </dsp:sp>
  </dsp:spTree>
</dsp:drawing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67985-0176-434A-AA9F-EBFBCA1BE719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C4C92-4A51-460B-A9B2-CD4AC53A45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54191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C4C92-4A51-460B-A9B2-CD4AC53A458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C4C92-4A51-460B-A9B2-CD4AC53A458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বোর্ড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ব্যবহার করে করা যেতে পারে ।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C4C92-4A51-460B-A9B2-CD4AC53A458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2362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aseline="0" dirty="0" smtClean="0"/>
              <a:t>বোর্ড ও অন্যান্ন বাস্তব উপকরণের বিকল্প নাই ।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1CAD3-E997-4C60-B29B-7C4E2AB694E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86216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প্রশ্নের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জন্য মূল্যায়নে , উত্তর যাচাই এর জন্য বিকল্প উত্তর গুলোর উপর ক্লিক করুন , উত্তর সঠিক না হলে আবার ক্লিক করুন ।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1CAD3-E997-4C60-B29B-7C4E2AB694E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55636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1CAD3-E997-4C60-B29B-7C4E2AB694E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28945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কন্টেন্টি তৈরিতে</a:t>
            </a:r>
            <a:r>
              <a:rPr lang="bn-BD" baseline="0" dirty="0" smtClean="0"/>
              <a:t> আদর্শমান  ( কারিকুলাম ডকুমেন্ট,পাঠ্যপুস্তক ,ট্রেনিং-এ লব্দ জ্ঞান ও দক্ষতা ) বজায় রাখার আপ্রাণ প্রচেষ্টা ছিল । তবুও আপনি মনে করলে প্রয়োজনে আরো পরিবর্তন পরিমার্জন বা সংশধন করতে পাতরেন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C4C92-4A51-460B-A9B2-CD4AC53A458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17729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1B8EA8E-054E-4428-A750-106BAAFD45CB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437E8A5-A86F-4935-A046-E14496B89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689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1B8EA8E-054E-4428-A750-106BAAFD45CB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437E8A5-A86F-4935-A046-E14496B89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6605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1B8EA8E-054E-4428-A750-106BAAFD45CB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437E8A5-A86F-4935-A046-E14496B89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77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1B8EA8E-054E-4428-A750-106BAAFD45CB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437E8A5-A86F-4935-A046-E14496B89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6833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1B8EA8E-054E-4428-A750-106BAAFD45CB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437E8A5-A86F-4935-A046-E14496B89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468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1B8EA8E-054E-4428-A750-106BAAFD45CB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437E8A5-A86F-4935-A046-E14496B89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6464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1B8EA8E-054E-4428-A750-106BAAFD45CB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437E8A5-A86F-4935-A046-E14496B89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049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1B8EA8E-054E-4428-A750-106BAAFD45CB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437E8A5-A86F-4935-A046-E14496B89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095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1B8EA8E-054E-4428-A750-106BAAFD45CB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437E8A5-A86F-4935-A046-E14496B89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5157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1B8EA8E-054E-4428-A750-106BAAFD45CB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437E8A5-A86F-4935-A046-E14496B89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588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1B8EA8E-054E-4428-A750-106BAAFD45CB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437E8A5-A86F-4935-A046-E14496B89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14750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ame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20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6459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8.jpeg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jpeg"/><Relationship Id="rId5" Type="http://schemas.openxmlformats.org/officeDocument/2006/relationships/image" Target="../media/image8.jpeg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6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8.jpeg"/><Relationship Id="rId4" Type="http://schemas.openxmlformats.org/officeDocument/2006/relationships/image" Target="../media/image2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11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0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স </a:t>
            </a:r>
            <a:r>
              <a:rPr lang="en-US" sz="6000" dirty="0" err="1" smtClean="0"/>
              <a:t>বা</a:t>
            </a:r>
            <a:r>
              <a:rPr lang="en-US" sz="6000" dirty="0" smtClean="0"/>
              <a:t> ই </a:t>
            </a:r>
            <a:r>
              <a:rPr lang="en-US" sz="6000" dirty="0" err="1" smtClean="0"/>
              <a:t>কে</a:t>
            </a:r>
            <a:endParaRPr lang="en-US" sz="6000" dirty="0"/>
          </a:p>
        </p:txBody>
      </p:sp>
      <p:pic>
        <p:nvPicPr>
          <p:cNvPr id="4" name="Content Placeholder 3" descr="hhhh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76400"/>
            <a:ext cx="8921262" cy="51816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pic>
        <p:nvPicPr>
          <p:cNvPr id="7" name="Picture 6" descr="57702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00137"/>
            <a:ext cx="8264769" cy="620334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-386862" y="1195754"/>
            <a:ext cx="8124093" cy="2476359"/>
          </a:xfrm>
          <a:prstGeom prst="rect">
            <a:avLst/>
          </a:prstGeom>
        </p:spPr>
        <p:txBody>
          <a:bodyPr numCol="1">
            <a:prstTxWarp prst="textWave4">
              <a:avLst>
                <a:gd name="adj1" fmla="val 12500"/>
                <a:gd name="adj2" fmla="val -1310"/>
              </a:avLst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7200" b="1" i="0" u="sng" strike="noStrike" kern="1200" cap="none" spc="0" normalizeH="0" baseline="0" noProof="0" dirty="0" smtClean="0">
                <a:ln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ikoshBAN" panose="02000000000000000000" pitchFamily="2" charset="0"/>
                <a:ea typeface="+mj-ea"/>
                <a:cs typeface="NikoshBAN" panose="02000000000000000000" pitchFamily="2" charset="0"/>
              </a:rPr>
              <a:t>স্বাগতম</a:t>
            </a:r>
            <a:endParaRPr kumimoji="0" lang="en-US" sz="7200" b="1" i="0" u="sng" strike="noStrike" kern="1200" cap="none" spc="0" normalizeH="0" baseline="0" noProof="0" dirty="0">
              <a:ln/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NikoshBAN" panose="02000000000000000000" pitchFamily="2" charset="0"/>
              <a:ea typeface="+mj-ea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386862" y="3704491"/>
            <a:ext cx="8510954" cy="3153509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>
                <a:gd name="adj" fmla="val 45498"/>
              </a:avLst>
            </a:prstTxWarp>
            <a:spAutoFit/>
          </a:bodyPr>
          <a:lstStyle/>
          <a:p>
            <a:r>
              <a:rPr lang="en-US" sz="28700" b="1" dirty="0" smtClean="0">
                <a:ln w="9525">
                  <a:solidFill>
                    <a:schemeClr val="accent5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sym typeface="Wingdings 2" panose="05020102010507070707" pitchFamily="18" charset="2"/>
              </a:rPr>
              <a:t></a:t>
            </a:r>
            <a:endParaRPr lang="en-US" sz="28700" b="1" dirty="0">
              <a:ln w="9525">
                <a:solidFill>
                  <a:schemeClr val="accent5">
                    <a:lumMod val="40000"/>
                    <a:lumOff val="6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 descr="C:\Users\User\Desktop\h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1143" y="1646565"/>
            <a:ext cx="1164565" cy="789411"/>
          </a:xfrm>
          <a:prstGeom prst="rect">
            <a:avLst/>
          </a:prstGeom>
          <a:noFill/>
        </p:spPr>
      </p:pic>
      <p:pic>
        <p:nvPicPr>
          <p:cNvPr id="10" name="Picture 6" descr="C:\Users\User\Desktop\shir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65998" y="711200"/>
            <a:ext cx="1545774" cy="1263643"/>
          </a:xfrm>
          <a:prstGeom prst="rect">
            <a:avLst/>
          </a:prstGeom>
          <a:noFill/>
        </p:spPr>
      </p:pic>
      <p:pic>
        <p:nvPicPr>
          <p:cNvPr id="11" name="Picture 8" descr="C:\Users\User\Desktop\fish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3771" y="566058"/>
            <a:ext cx="1469949" cy="1009861"/>
          </a:xfrm>
          <a:prstGeom prst="rect">
            <a:avLst/>
          </a:prstGeom>
          <a:noFill/>
        </p:spPr>
      </p:pic>
      <p:pic>
        <p:nvPicPr>
          <p:cNvPr id="15" name="Picture 4" descr="C:\Users\User\Desktop\horse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56991" y="1192180"/>
            <a:ext cx="1177866" cy="957520"/>
          </a:xfrm>
          <a:prstGeom prst="rect">
            <a:avLst/>
          </a:prstGeom>
          <a:noFill/>
        </p:spPr>
      </p:pic>
      <p:pic>
        <p:nvPicPr>
          <p:cNvPr id="16" name="Picture 2" descr="C:\Users\User\Desktop\h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3251" y="740227"/>
            <a:ext cx="1326592" cy="700648"/>
          </a:xfrm>
          <a:prstGeom prst="rect">
            <a:avLst/>
          </a:prstGeom>
          <a:noFill/>
        </p:spPr>
      </p:pic>
      <p:pic>
        <p:nvPicPr>
          <p:cNvPr id="17" name="Picture 3" descr="C:\Users\User\Desktop\fish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37219" y="1582671"/>
            <a:ext cx="1529037" cy="754129"/>
          </a:xfrm>
          <a:prstGeom prst="rect">
            <a:avLst/>
          </a:prstGeom>
          <a:noFill/>
        </p:spPr>
      </p:pic>
      <p:grpSp>
        <p:nvGrpSpPr>
          <p:cNvPr id="25" name="Group 24"/>
          <p:cNvGrpSpPr/>
          <p:nvPr/>
        </p:nvGrpSpPr>
        <p:grpSpPr>
          <a:xfrm>
            <a:off x="1360741" y="590369"/>
            <a:ext cx="3722212" cy="3712001"/>
            <a:chOff x="613814" y="772067"/>
            <a:chExt cx="3722212" cy="3991662"/>
          </a:xfrm>
        </p:grpSpPr>
        <p:sp>
          <p:nvSpPr>
            <p:cNvPr id="26" name="Oval 25"/>
            <p:cNvSpPr/>
            <p:nvPr/>
          </p:nvSpPr>
          <p:spPr>
            <a:xfrm>
              <a:off x="613814" y="772067"/>
              <a:ext cx="3722212" cy="3991662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Picture 4" descr="C:\Users\User\Desktop\horse1.jp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960914" y="2042070"/>
              <a:ext cx="1074057" cy="1327740"/>
            </a:xfrm>
            <a:prstGeom prst="rect">
              <a:avLst/>
            </a:prstGeom>
            <a:noFill/>
          </p:spPr>
        </p:pic>
        <p:pic>
          <p:nvPicPr>
            <p:cNvPr id="28" name="Picture 2" descr="C:\Users\User\Desktop\hen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71161" y="1415371"/>
              <a:ext cx="1209675" cy="971550"/>
            </a:xfrm>
            <a:prstGeom prst="rect">
              <a:avLst/>
            </a:prstGeom>
            <a:noFill/>
          </p:spPr>
        </p:pic>
        <p:pic>
          <p:nvPicPr>
            <p:cNvPr id="29" name="Picture 3" descr="C:\Users\User\Desktop\fish.jp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301525" y="2583542"/>
              <a:ext cx="1394278" cy="1045709"/>
            </a:xfrm>
            <a:prstGeom prst="rect">
              <a:avLst/>
            </a:prstGeom>
            <a:noFill/>
          </p:spPr>
        </p:pic>
      </p:grpSp>
      <p:grpSp>
        <p:nvGrpSpPr>
          <p:cNvPr id="30" name="Group 29"/>
          <p:cNvGrpSpPr/>
          <p:nvPr/>
        </p:nvGrpSpPr>
        <p:grpSpPr>
          <a:xfrm>
            <a:off x="5300757" y="471714"/>
            <a:ext cx="3843243" cy="3701701"/>
            <a:chOff x="4961544" y="798286"/>
            <a:chExt cx="3843243" cy="3918857"/>
          </a:xfrm>
        </p:grpSpPr>
        <p:sp>
          <p:nvSpPr>
            <p:cNvPr id="31" name="Oval 30"/>
            <p:cNvSpPr/>
            <p:nvPr/>
          </p:nvSpPr>
          <p:spPr>
            <a:xfrm>
              <a:off x="4961544" y="798286"/>
              <a:ext cx="3843243" cy="391885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Picture 5" descr="C:\Users\User\Desktop\hen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70134" y="1575481"/>
              <a:ext cx="1209675" cy="971550"/>
            </a:xfrm>
            <a:prstGeom prst="rect">
              <a:avLst/>
            </a:prstGeom>
            <a:noFill/>
          </p:spPr>
        </p:pic>
        <p:pic>
          <p:nvPicPr>
            <p:cNvPr id="33" name="Picture 6" descr="C:\Users\User\Desktop\shirt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95056" y="3023281"/>
              <a:ext cx="1095375" cy="1095375"/>
            </a:xfrm>
            <a:prstGeom prst="rect">
              <a:avLst/>
            </a:prstGeom>
            <a:noFill/>
          </p:spPr>
        </p:pic>
        <p:pic>
          <p:nvPicPr>
            <p:cNvPr id="34" name="Picture 8" descr="C:\Users\User\Desktop\fish5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388102" y="2551471"/>
              <a:ext cx="1388162" cy="943384"/>
            </a:xfrm>
            <a:prstGeom prst="rect">
              <a:avLst/>
            </a:prstGeom>
            <a:noFill/>
          </p:spPr>
        </p:pic>
      </p:grpSp>
      <p:sp>
        <p:nvSpPr>
          <p:cNvPr id="18" name="TextBox 17"/>
          <p:cNvSpPr txBox="1"/>
          <p:nvPr/>
        </p:nvSpPr>
        <p:spPr>
          <a:xfrm>
            <a:off x="679938" y="281354"/>
            <a:ext cx="6283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চিত্রগুলো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দেখ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তৈরী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468923" y="6060831"/>
            <a:ext cx="8370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প্রত্যেক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বৃত্ত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মিলিত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বৃত্ত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তৈরী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মিলিত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93064E-6 L -0.03004 0.683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" y="3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08092E-6 L 0.12518 0.5403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2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00578E-6 L 0.10937 0.574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6.35838E-7 L 0.0125 0.6605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3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06358E-6 L -0.00972 0.6245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7341E-7 L 0.0158 0.8085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4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4769" y="386862"/>
            <a:ext cx="818270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চিত্রগুলো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বুঝতে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চেষ্টা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597877" y="1629507"/>
            <a:ext cx="3376246" cy="243840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5146431" y="1899139"/>
            <a:ext cx="3094892" cy="239150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কলা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দুধ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চিনি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94339" y="1781907"/>
            <a:ext cx="11371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চিনি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মাছ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দুধ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কলা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 rot="1105926">
            <a:off x="1944585" y="2733362"/>
            <a:ext cx="4571280" cy="304779"/>
            <a:chOff x="1936417" y="1214928"/>
            <a:chExt cx="4794738" cy="304779"/>
          </a:xfrm>
        </p:grpSpPr>
        <p:cxnSp>
          <p:nvCxnSpPr>
            <p:cNvPr id="18" name="Straight Arrow Connector 17"/>
            <p:cNvCxnSpPr/>
            <p:nvPr/>
          </p:nvCxnSpPr>
          <p:spPr>
            <a:xfrm flipV="1">
              <a:off x="1936417" y="1214928"/>
              <a:ext cx="4794738" cy="105507"/>
            </a:xfrm>
            <a:prstGeom prst="straightConnector1">
              <a:avLst/>
            </a:prstGeom>
            <a:ln w="66675">
              <a:solidFill>
                <a:srgbClr val="C0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 rot="352336">
              <a:off x="3464418" y="1268569"/>
              <a:ext cx="321971" cy="251138"/>
            </a:xfrm>
            <a:prstGeom prst="rect">
              <a:avLst/>
            </a:prstGeom>
            <a:noFill/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r>
                <a:rPr lang="bn-BD" sz="36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৫ </a:t>
              </a:r>
              <a:endPara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 rot="357001">
            <a:off x="2025669" y="2964685"/>
            <a:ext cx="4495292" cy="304779"/>
            <a:chOff x="1936417" y="1214928"/>
            <a:chExt cx="4794738" cy="304779"/>
          </a:xfrm>
        </p:grpSpPr>
        <p:cxnSp>
          <p:nvCxnSpPr>
            <p:cNvPr id="23" name="Straight Arrow Connector 22"/>
            <p:cNvCxnSpPr/>
            <p:nvPr/>
          </p:nvCxnSpPr>
          <p:spPr>
            <a:xfrm flipV="1">
              <a:off x="1936417" y="1214928"/>
              <a:ext cx="4794738" cy="105507"/>
            </a:xfrm>
            <a:prstGeom prst="straightConnector1">
              <a:avLst/>
            </a:prstGeom>
            <a:ln w="66675">
              <a:solidFill>
                <a:srgbClr val="C0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 rot="352336">
              <a:off x="3464418" y="1268569"/>
              <a:ext cx="321971" cy="251138"/>
            </a:xfrm>
            <a:prstGeom prst="rect">
              <a:avLst/>
            </a:prstGeom>
            <a:noFill/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r>
                <a:rPr lang="bn-BD" sz="36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৫ </a:t>
              </a:r>
              <a:endPara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 rot="21290934">
            <a:off x="2131177" y="2964688"/>
            <a:ext cx="4495292" cy="304779"/>
            <a:chOff x="1936417" y="1214928"/>
            <a:chExt cx="4794738" cy="304779"/>
          </a:xfrm>
        </p:grpSpPr>
        <p:cxnSp>
          <p:nvCxnSpPr>
            <p:cNvPr id="26" name="Straight Arrow Connector 25"/>
            <p:cNvCxnSpPr/>
            <p:nvPr/>
          </p:nvCxnSpPr>
          <p:spPr>
            <a:xfrm flipV="1">
              <a:off x="1936417" y="1214928"/>
              <a:ext cx="4794738" cy="105507"/>
            </a:xfrm>
            <a:prstGeom prst="straightConnector1">
              <a:avLst/>
            </a:prstGeom>
            <a:ln w="66675">
              <a:solidFill>
                <a:srgbClr val="C0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 rot="352336">
              <a:off x="3464418" y="1268569"/>
              <a:ext cx="321971" cy="251138"/>
            </a:xfrm>
            <a:prstGeom prst="rect">
              <a:avLst/>
            </a:prstGeom>
            <a:noFill/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r>
                <a:rPr lang="bn-BD" sz="36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৫ </a:t>
              </a:r>
              <a:endPara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515815" y="4665786"/>
            <a:ext cx="81475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={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চিনি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দুধ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কলা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মাছ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}  </a:t>
            </a:r>
          </a:p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87569" y="5861538"/>
            <a:ext cx="8569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সেটে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মিল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একটা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বাকীগুলোর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সব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মিলে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তৈরী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তোমাদের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মিল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3332529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33208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36431" y="3411415"/>
            <a:ext cx="2672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5052646" y="2473568"/>
            <a:ext cx="2907323" cy="2028093"/>
            <a:chOff x="5052646" y="2473568"/>
            <a:chExt cx="2907323" cy="2028093"/>
          </a:xfrm>
        </p:grpSpPr>
        <p:sp>
          <p:nvSpPr>
            <p:cNvPr id="6" name="Can 5"/>
            <p:cNvSpPr/>
            <p:nvPr/>
          </p:nvSpPr>
          <p:spPr>
            <a:xfrm>
              <a:off x="5052646" y="2473568"/>
              <a:ext cx="2907323" cy="2028093"/>
            </a:xfrm>
            <a:prstGeom prst="ca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568461" y="2508739"/>
              <a:ext cx="1992923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Q 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সেট</a:t>
              </a:r>
              <a:endParaRPr lang="en-US" sz="2800" dirty="0" smtClean="0">
                <a:latin typeface="NikoshBAN" pitchFamily="2" charset="0"/>
                <a:cs typeface="NikoshBAN" pitchFamily="2" charset="0"/>
              </a:endParaRPr>
            </a:p>
            <a:p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63662" y="3434861"/>
              <a:ext cx="267286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>
                  <a:latin typeface="Times New Roman" pitchFamily="18" charset="0"/>
                  <a:cs typeface="Times New Roman" pitchFamily="18" charset="0"/>
                </a:rPr>
                <a:t>     2,3,4</a:t>
              </a:r>
              <a:endParaRPr lang="en-US" sz="4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230923" y="2497015"/>
            <a:ext cx="2907323" cy="1629507"/>
            <a:chOff x="1160585" y="2532185"/>
            <a:chExt cx="2907323" cy="1629507"/>
          </a:xfrm>
        </p:grpSpPr>
        <p:sp>
          <p:nvSpPr>
            <p:cNvPr id="5" name="Can 4"/>
            <p:cNvSpPr/>
            <p:nvPr/>
          </p:nvSpPr>
          <p:spPr>
            <a:xfrm>
              <a:off x="1160585" y="2532185"/>
              <a:ext cx="2907323" cy="1629507"/>
            </a:xfrm>
            <a:prstGeom prst="ca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75691" y="2543908"/>
              <a:ext cx="199292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P  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সেট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312985" y="3282461"/>
              <a:ext cx="267286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>
                  <a:latin typeface="Times New Roman" pitchFamily="18" charset="0"/>
                  <a:cs typeface="Times New Roman" pitchFamily="18" charset="0"/>
                </a:rPr>
                <a:t>      3,4,5</a:t>
              </a:r>
              <a:endParaRPr lang="en-US" sz="4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97877" y="5603631"/>
            <a:ext cx="81944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PUQ={2,3,4,5}  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এখানেU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=union    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54782"/>
          </a:xfrm>
        </p:spPr>
        <p:txBody>
          <a:bodyPr/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পূর্বের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সেটে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সদস্য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মধ্য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‍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শুধু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‍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মিল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" name="Content Placeholder 5"/>
          <p:cNvGrpSpPr>
            <a:grpSpLocks noGrp="1"/>
          </p:cNvGrpSpPr>
          <p:nvPr>
            <p:ph sz="half" idx="2"/>
          </p:nvPr>
        </p:nvGrpSpPr>
        <p:grpSpPr>
          <a:xfrm>
            <a:off x="4922226" y="1711569"/>
            <a:ext cx="3886200" cy="3235569"/>
            <a:chOff x="4973137" y="854585"/>
            <a:chExt cx="3843243" cy="3638448"/>
          </a:xfrm>
        </p:grpSpPr>
        <p:sp>
          <p:nvSpPr>
            <p:cNvPr id="7" name="Oval 6"/>
            <p:cNvSpPr/>
            <p:nvPr/>
          </p:nvSpPr>
          <p:spPr>
            <a:xfrm>
              <a:off x="4973137" y="854585"/>
              <a:ext cx="3843243" cy="363844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5" descr="C:\Users\User\Desktop\hen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70134" y="1575481"/>
              <a:ext cx="1209675" cy="971550"/>
            </a:xfrm>
            <a:prstGeom prst="rect">
              <a:avLst/>
            </a:prstGeom>
            <a:noFill/>
          </p:spPr>
        </p:pic>
        <p:pic>
          <p:nvPicPr>
            <p:cNvPr id="9" name="Picture 6" descr="C:\Users\User\Desktop\shirt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95056" y="3023281"/>
              <a:ext cx="1095375" cy="1095375"/>
            </a:xfrm>
            <a:prstGeom prst="rect">
              <a:avLst/>
            </a:prstGeom>
            <a:noFill/>
          </p:spPr>
        </p:pic>
        <p:pic>
          <p:nvPicPr>
            <p:cNvPr id="10" name="Picture 8" descr="C:\Users\User\Desktop\fish5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388102" y="2551471"/>
              <a:ext cx="1388162" cy="943384"/>
            </a:xfrm>
            <a:prstGeom prst="rect">
              <a:avLst/>
            </a:prstGeom>
            <a:noFill/>
          </p:spPr>
        </p:pic>
      </p:grpSp>
      <p:pic>
        <p:nvPicPr>
          <p:cNvPr id="11" name="Picture 4" descr="C:\Users\User\Desktop\horse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94284" y="2387934"/>
            <a:ext cx="1177866" cy="957520"/>
          </a:xfrm>
          <a:prstGeom prst="rect">
            <a:avLst/>
          </a:prstGeom>
          <a:noFill/>
        </p:spPr>
      </p:pic>
      <p:pic>
        <p:nvPicPr>
          <p:cNvPr id="12" name="Picture 2" descr="C:\Users\User\Desktop\h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60544" y="1935981"/>
            <a:ext cx="1326592" cy="700648"/>
          </a:xfrm>
          <a:prstGeom prst="rect">
            <a:avLst/>
          </a:prstGeom>
          <a:noFill/>
        </p:spPr>
      </p:pic>
      <p:pic>
        <p:nvPicPr>
          <p:cNvPr id="13" name="Picture 3" descr="C:\Users\User\Desktop\fish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74512" y="2778425"/>
            <a:ext cx="1529037" cy="754129"/>
          </a:xfrm>
          <a:prstGeom prst="rect">
            <a:avLst/>
          </a:prstGeom>
          <a:noFill/>
        </p:spPr>
      </p:pic>
      <p:pic>
        <p:nvPicPr>
          <p:cNvPr id="14" name="Picture 5" descr="C:\Users\User\Desktop\h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0835" y="3557427"/>
            <a:ext cx="1164565" cy="789411"/>
          </a:xfrm>
          <a:prstGeom prst="rect">
            <a:avLst/>
          </a:prstGeom>
          <a:noFill/>
        </p:spPr>
      </p:pic>
      <p:pic>
        <p:nvPicPr>
          <p:cNvPr id="15" name="Picture 6" descr="C:\Users\User\Desktop\shir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2582" y="2575169"/>
            <a:ext cx="1545774" cy="1263643"/>
          </a:xfrm>
          <a:prstGeom prst="rect">
            <a:avLst/>
          </a:prstGeom>
          <a:noFill/>
        </p:spPr>
      </p:pic>
      <p:pic>
        <p:nvPicPr>
          <p:cNvPr id="16" name="Picture 8" descr="C:\Users\User\Desktop\fish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0694" y="2488642"/>
            <a:ext cx="1469949" cy="1009861"/>
          </a:xfrm>
          <a:prstGeom prst="rect">
            <a:avLst/>
          </a:prstGeom>
          <a:noFill/>
        </p:spPr>
      </p:pic>
      <p:grpSp>
        <p:nvGrpSpPr>
          <p:cNvPr id="17" name="Content Placeholder 16"/>
          <p:cNvGrpSpPr>
            <a:grpSpLocks noGrp="1"/>
          </p:cNvGrpSpPr>
          <p:nvPr>
            <p:ph sz="half" idx="1"/>
          </p:nvPr>
        </p:nvGrpSpPr>
        <p:grpSpPr>
          <a:xfrm>
            <a:off x="604838" y="1603375"/>
            <a:ext cx="3886200" cy="3203575"/>
            <a:chOff x="613814" y="772067"/>
            <a:chExt cx="3722212" cy="3991662"/>
          </a:xfrm>
        </p:grpSpPr>
        <p:sp>
          <p:nvSpPr>
            <p:cNvPr id="18" name="Oval 17"/>
            <p:cNvSpPr/>
            <p:nvPr/>
          </p:nvSpPr>
          <p:spPr>
            <a:xfrm>
              <a:off x="613814" y="772067"/>
              <a:ext cx="3722212" cy="3991662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4" descr="C:\Users\User\Desktop\horse1.jp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960914" y="2042070"/>
              <a:ext cx="1074057" cy="1327740"/>
            </a:xfrm>
            <a:prstGeom prst="rect">
              <a:avLst/>
            </a:prstGeom>
            <a:noFill/>
          </p:spPr>
        </p:pic>
        <p:pic>
          <p:nvPicPr>
            <p:cNvPr id="20" name="Picture 2" descr="C:\Users\User\Desktop\hen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71161" y="1415371"/>
              <a:ext cx="1209675" cy="971550"/>
            </a:xfrm>
            <a:prstGeom prst="rect">
              <a:avLst/>
            </a:prstGeom>
            <a:noFill/>
          </p:spPr>
        </p:pic>
        <p:pic>
          <p:nvPicPr>
            <p:cNvPr id="21" name="Picture 3" descr="C:\Users\User\Desktop\fish.jp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301525" y="2583542"/>
              <a:ext cx="1394278" cy="1045709"/>
            </a:xfrm>
            <a:prstGeom prst="rect">
              <a:avLst/>
            </a:prstGeom>
            <a:noFill/>
          </p:spPr>
        </p:pic>
      </p:grpSp>
      <p:sp>
        <p:nvSpPr>
          <p:cNvPr id="22" name="TextBox 21"/>
          <p:cNvSpPr txBox="1"/>
          <p:nvPr/>
        </p:nvSpPr>
        <p:spPr>
          <a:xfrm>
            <a:off x="527538" y="914400"/>
            <a:ext cx="7959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জিনিস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সদস্য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140677" y="6260123"/>
            <a:ext cx="9003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বৃত্তের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জিনিসের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মাঝে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মুরগীর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মিল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0.21979 0.546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L 0.14948 0.6342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3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45 0.03912 L 0.13628 0.7032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3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44444E-6 L 0.0125 0.6863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-0.00972 0.6689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3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1 -0.15209 L -0.24201 0.3039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" y="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6123" y="422031"/>
            <a:ext cx="78310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এখন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ছেদ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চেষ্টা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করব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019908" y="1301261"/>
            <a:ext cx="2907323" cy="1887416"/>
            <a:chOff x="1160585" y="2532185"/>
            <a:chExt cx="2907323" cy="1887416"/>
          </a:xfrm>
        </p:grpSpPr>
        <p:sp>
          <p:nvSpPr>
            <p:cNvPr id="5" name="Can 4"/>
            <p:cNvSpPr/>
            <p:nvPr/>
          </p:nvSpPr>
          <p:spPr>
            <a:xfrm>
              <a:off x="1160585" y="2532185"/>
              <a:ext cx="2907323" cy="1887416"/>
            </a:xfrm>
            <a:prstGeom prst="ca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875691" y="2543908"/>
              <a:ext cx="199292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P  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সেট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12985" y="3282461"/>
              <a:ext cx="267286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>
                  <a:latin typeface="Times New Roman" pitchFamily="18" charset="0"/>
                  <a:cs typeface="Times New Roman" pitchFamily="18" charset="0"/>
                </a:rPr>
                <a:t>      3,4,5</a:t>
              </a:r>
              <a:endParaRPr lang="en-US" sz="4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618893" y="1242646"/>
            <a:ext cx="2930769" cy="1875693"/>
            <a:chOff x="5005754" y="2473568"/>
            <a:chExt cx="2930769" cy="1875693"/>
          </a:xfrm>
        </p:grpSpPr>
        <p:sp>
          <p:nvSpPr>
            <p:cNvPr id="9" name="Can 8"/>
            <p:cNvSpPr/>
            <p:nvPr/>
          </p:nvSpPr>
          <p:spPr>
            <a:xfrm>
              <a:off x="5005754" y="2473568"/>
              <a:ext cx="2907323" cy="1875693"/>
            </a:xfrm>
            <a:prstGeom prst="ca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568461" y="2508739"/>
              <a:ext cx="1992923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    Q 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সেট</a:t>
              </a:r>
              <a:endParaRPr lang="en-US" sz="2800" dirty="0" smtClean="0">
                <a:latin typeface="NikoshBAN" pitchFamily="2" charset="0"/>
                <a:cs typeface="NikoshBAN" pitchFamily="2" charset="0"/>
              </a:endParaRPr>
            </a:p>
            <a:p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263662" y="3434861"/>
              <a:ext cx="267286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>
                  <a:latin typeface="Times New Roman" pitchFamily="18" charset="0"/>
                  <a:cs typeface="Times New Roman" pitchFamily="18" charset="0"/>
                </a:rPr>
                <a:t>     2,3,4</a:t>
              </a:r>
              <a:endParaRPr lang="en-US" sz="4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703385" y="3282462"/>
            <a:ext cx="7924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 ∩ Q={3,4}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এখানে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∩=Intersection 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6185" y="3927231"/>
            <a:ext cx="86047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উল্লেখ্য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শুধুমাত্র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মিল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জিনিস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5138" y="4618892"/>
            <a:ext cx="79951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উপরের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নিয়ম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জেনেছি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সিয়মগুলো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সম্পূর্ন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বিপরীত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2" dur="5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8585" y="257908"/>
            <a:ext cx="82999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সার্বিক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সেটঃ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ততোধিক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জিনিস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সদস্য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Frame 2"/>
          <p:cNvSpPr/>
          <p:nvPr/>
        </p:nvSpPr>
        <p:spPr>
          <a:xfrm>
            <a:off x="2018602" y="1562518"/>
            <a:ext cx="5416062" cy="3329354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Snip Diagonal Corner Rectangle 4"/>
          <p:cNvSpPr/>
          <p:nvPr/>
        </p:nvSpPr>
        <p:spPr>
          <a:xfrm>
            <a:off x="294734" y="3596194"/>
            <a:ext cx="1460091" cy="1324708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677" name="Picture 5" descr="C:\Users\User\Desktop\fish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4954" y="3711912"/>
            <a:ext cx="1058504" cy="563819"/>
          </a:xfrm>
          <a:prstGeom prst="rect">
            <a:avLst/>
          </a:prstGeom>
          <a:noFill/>
        </p:spPr>
      </p:pic>
      <p:pic>
        <p:nvPicPr>
          <p:cNvPr id="28678" name="Picture 6" descr="C:\Users\User\Desktop\he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9701" y="4253929"/>
            <a:ext cx="958645" cy="591970"/>
          </a:xfrm>
          <a:prstGeom prst="rect">
            <a:avLst/>
          </a:prstGeom>
          <a:noFill/>
        </p:spPr>
      </p:pic>
      <p:sp>
        <p:nvSpPr>
          <p:cNvPr id="7" name="Snip Diagonal Corner Rectangle 6"/>
          <p:cNvSpPr/>
          <p:nvPr/>
        </p:nvSpPr>
        <p:spPr>
          <a:xfrm>
            <a:off x="7506120" y="3602334"/>
            <a:ext cx="1343615" cy="1324708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6" descr="C:\Users\User\Desktop\he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43605" y="4269144"/>
            <a:ext cx="958645" cy="591970"/>
          </a:xfrm>
          <a:prstGeom prst="rect">
            <a:avLst/>
          </a:prstGeom>
          <a:noFill/>
        </p:spPr>
      </p:pic>
      <p:pic>
        <p:nvPicPr>
          <p:cNvPr id="28679" name="Picture 7" descr="C:\Users\User\Desktop\pant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4108" y="3668134"/>
            <a:ext cx="976159" cy="533400"/>
          </a:xfrm>
          <a:prstGeom prst="rect">
            <a:avLst/>
          </a:prstGeom>
          <a:noFill/>
        </p:spPr>
      </p:pic>
      <p:sp>
        <p:nvSpPr>
          <p:cNvPr id="6" name="Snip Diagonal Corner Rectangle 5"/>
          <p:cNvSpPr/>
          <p:nvPr/>
        </p:nvSpPr>
        <p:spPr>
          <a:xfrm>
            <a:off x="7543521" y="1579824"/>
            <a:ext cx="1423031" cy="1324708"/>
          </a:xfrm>
          <a:prstGeom prst="snip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5" descr="C:\Users\User\Desktop\fish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7582" y="2333054"/>
            <a:ext cx="1058504" cy="563819"/>
          </a:xfrm>
          <a:prstGeom prst="rect">
            <a:avLst/>
          </a:prstGeom>
          <a:noFill/>
        </p:spPr>
      </p:pic>
      <p:pic>
        <p:nvPicPr>
          <p:cNvPr id="28680" name="Picture 8" descr="C:\Users\User\Desktop\horse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786681" y="1720880"/>
            <a:ext cx="1009138" cy="530942"/>
          </a:xfrm>
          <a:prstGeom prst="rect">
            <a:avLst/>
          </a:prstGeom>
          <a:noFill/>
        </p:spPr>
      </p:pic>
      <p:sp>
        <p:nvSpPr>
          <p:cNvPr id="4" name="Snip Diagonal Corner Rectangle 3"/>
          <p:cNvSpPr/>
          <p:nvPr/>
        </p:nvSpPr>
        <p:spPr>
          <a:xfrm>
            <a:off x="396802" y="1590430"/>
            <a:ext cx="1342102" cy="1324708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8675" name="Picture 3" descr="C:\Users\User\Desktop\bird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9397" y="2316609"/>
            <a:ext cx="810306" cy="578084"/>
          </a:xfrm>
          <a:prstGeom prst="rect">
            <a:avLst/>
          </a:prstGeom>
          <a:noFill/>
        </p:spPr>
      </p:pic>
      <p:pic>
        <p:nvPicPr>
          <p:cNvPr id="28683" name="Picture 11" descr="C:\Users\User\Desktop\dog90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3142" y="1708015"/>
            <a:ext cx="816916" cy="614270"/>
          </a:xfrm>
          <a:prstGeom prst="rect">
            <a:avLst/>
          </a:prstGeom>
          <a:noFill/>
        </p:spPr>
      </p:pic>
      <p:sp>
        <p:nvSpPr>
          <p:cNvPr id="20" name="Wave 19"/>
          <p:cNvSpPr/>
          <p:nvPr/>
        </p:nvSpPr>
        <p:spPr>
          <a:xfrm>
            <a:off x="2612571" y="3672115"/>
            <a:ext cx="3904343" cy="94342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সার্বিক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5979886"/>
            <a:ext cx="9144000" cy="11176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প্রতিটি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বাক্স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মিলে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সার্বিক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গঠিত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জিনিস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বারের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বেশী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4624E-7 L 0.29445 0.031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" y="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96532E-6 L 0.27691 0.0446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4509E-6 L -0.31198 0.0085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7.51445E-7 L -0.32621 -0.0106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8.09249E-7 L -0.30869 -0.1035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5607E-7 L -0.45643 -0.1648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" y="-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ame Side Corner Rectangle 1"/>
          <p:cNvSpPr/>
          <p:nvPr/>
        </p:nvSpPr>
        <p:spPr>
          <a:xfrm>
            <a:off x="493486" y="261257"/>
            <a:ext cx="8374743" cy="928914"/>
          </a:xfrm>
          <a:prstGeom prst="round2Same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সার্বিক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যদি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তাহলে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একাধিক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উপসেট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সাদশ্য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পেতে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Frame 2"/>
          <p:cNvSpPr/>
          <p:nvPr/>
        </p:nvSpPr>
        <p:spPr>
          <a:xfrm>
            <a:off x="682172" y="1567543"/>
            <a:ext cx="8128000" cy="226422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9698" name="Picture 2" descr="C:\Users\User\Desktop\fish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7126" y="2000478"/>
            <a:ext cx="1441904" cy="641123"/>
          </a:xfrm>
          <a:prstGeom prst="rect">
            <a:avLst/>
          </a:prstGeom>
          <a:noFill/>
        </p:spPr>
      </p:pic>
      <p:pic>
        <p:nvPicPr>
          <p:cNvPr id="29699" name="Picture 3" descr="C:\Users\User\Desktop\do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5866" y="2017486"/>
            <a:ext cx="1228725" cy="624115"/>
          </a:xfrm>
          <a:prstGeom prst="rect">
            <a:avLst/>
          </a:prstGeom>
          <a:noFill/>
        </p:spPr>
      </p:pic>
      <p:pic>
        <p:nvPicPr>
          <p:cNvPr id="29700" name="Picture 4" descr="C:\Users\User\Desktop\he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82596" y="2090057"/>
            <a:ext cx="1209675" cy="609600"/>
          </a:xfrm>
          <a:prstGeom prst="rect">
            <a:avLst/>
          </a:prstGeom>
          <a:noFill/>
        </p:spPr>
      </p:pic>
      <p:pic>
        <p:nvPicPr>
          <p:cNvPr id="29702" name="Picture 6" descr="C:\Users\User\Desktop\horse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68458" y="2090057"/>
            <a:ext cx="1277258" cy="696685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972457" y="2772229"/>
            <a:ext cx="7387773" cy="74022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সার্বিক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সেট</a:t>
            </a:r>
            <a:endParaRPr lang="en-US" sz="4800" dirty="0"/>
          </a:p>
        </p:txBody>
      </p:sp>
      <p:pic>
        <p:nvPicPr>
          <p:cNvPr id="10" name="Picture 2" descr="C:\Users\User\Desktop\fish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7926" y="1993220"/>
            <a:ext cx="1441904" cy="641123"/>
          </a:xfrm>
          <a:prstGeom prst="rect">
            <a:avLst/>
          </a:prstGeom>
          <a:noFill/>
        </p:spPr>
      </p:pic>
      <p:pic>
        <p:nvPicPr>
          <p:cNvPr id="12" name="Picture 3" descr="C:\Users\User\Desktop\do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02152" y="2039257"/>
            <a:ext cx="1228725" cy="624115"/>
          </a:xfrm>
          <a:prstGeom prst="rect">
            <a:avLst/>
          </a:prstGeom>
          <a:noFill/>
        </p:spPr>
      </p:pic>
      <p:pic>
        <p:nvPicPr>
          <p:cNvPr id="13" name="Picture 3" descr="C:\Users\User\Desktop\do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80380" y="2075544"/>
            <a:ext cx="1228725" cy="624115"/>
          </a:xfrm>
          <a:prstGeom prst="rect">
            <a:avLst/>
          </a:prstGeom>
          <a:noFill/>
        </p:spPr>
      </p:pic>
      <p:pic>
        <p:nvPicPr>
          <p:cNvPr id="14" name="Picture 4" descr="C:\Users\User\Desktop\he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04368" y="2082800"/>
            <a:ext cx="1209675" cy="609600"/>
          </a:xfrm>
          <a:prstGeom prst="rect">
            <a:avLst/>
          </a:prstGeom>
          <a:noFill/>
        </p:spPr>
      </p:pic>
      <p:pic>
        <p:nvPicPr>
          <p:cNvPr id="15" name="Picture 4" descr="C:\Users\User\Desktop\he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84197" y="2090057"/>
            <a:ext cx="1209675" cy="609600"/>
          </a:xfrm>
          <a:prstGeom prst="rect">
            <a:avLst/>
          </a:prstGeom>
          <a:noFill/>
        </p:spPr>
      </p:pic>
      <p:pic>
        <p:nvPicPr>
          <p:cNvPr id="29703" name="Picture 7" descr="C:\Users\User\Desktop\fish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02515" y="2017487"/>
            <a:ext cx="1291771" cy="696686"/>
          </a:xfrm>
          <a:prstGeom prst="rect">
            <a:avLst/>
          </a:prstGeom>
          <a:noFill/>
        </p:spPr>
      </p:pic>
      <p:pic>
        <p:nvPicPr>
          <p:cNvPr id="17" name="Picture 7" descr="C:\Users\User\Desktop\fish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66229" y="2010230"/>
            <a:ext cx="1291771" cy="696686"/>
          </a:xfrm>
          <a:prstGeom prst="rect">
            <a:avLst/>
          </a:prstGeom>
          <a:noFill/>
        </p:spPr>
      </p:pic>
      <p:pic>
        <p:nvPicPr>
          <p:cNvPr id="18" name="Picture 7" descr="C:\Users\User\Desktop\fish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02514" y="2075545"/>
            <a:ext cx="1291771" cy="696686"/>
          </a:xfrm>
          <a:prstGeom prst="rect">
            <a:avLst/>
          </a:prstGeom>
          <a:noFill/>
        </p:spPr>
      </p:pic>
      <p:pic>
        <p:nvPicPr>
          <p:cNvPr id="19" name="Picture 6" descr="C:\Users\User\Desktop\horse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19257" y="2097313"/>
            <a:ext cx="1277258" cy="696685"/>
          </a:xfrm>
          <a:prstGeom prst="rect">
            <a:avLst/>
          </a:prstGeom>
          <a:noFill/>
        </p:spPr>
      </p:pic>
      <p:pic>
        <p:nvPicPr>
          <p:cNvPr id="20" name="Picture 6" descr="C:\Users\User\Desktop\horse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53944" y="2090058"/>
            <a:ext cx="1277258" cy="696685"/>
          </a:xfrm>
          <a:prstGeom prst="rect">
            <a:avLst/>
          </a:prstGeom>
          <a:noFill/>
        </p:spPr>
      </p:pic>
      <p:pic>
        <p:nvPicPr>
          <p:cNvPr id="21" name="Picture 2" descr="C:\Users\User\Desktop\fish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1641" y="1971449"/>
            <a:ext cx="1441904" cy="641123"/>
          </a:xfrm>
          <a:prstGeom prst="rect">
            <a:avLst/>
          </a:prstGeom>
          <a:noFill/>
        </p:spPr>
      </p:pic>
      <p:pic>
        <p:nvPicPr>
          <p:cNvPr id="22" name="Picture 2" descr="C:\Users\User\Desktop\fish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8898" y="2022249"/>
            <a:ext cx="1441904" cy="641123"/>
          </a:xfrm>
          <a:prstGeom prst="rect">
            <a:avLst/>
          </a:prstGeom>
          <a:noFill/>
        </p:spPr>
      </p:pic>
      <p:sp>
        <p:nvSpPr>
          <p:cNvPr id="23" name="Oval 22"/>
          <p:cNvSpPr/>
          <p:nvPr/>
        </p:nvSpPr>
        <p:spPr>
          <a:xfrm>
            <a:off x="275771" y="6255657"/>
            <a:ext cx="1785257" cy="6023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১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নং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2605314" y="6255657"/>
            <a:ext cx="1785257" cy="6023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২নং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6843486" y="6255657"/>
            <a:ext cx="1785257" cy="6023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৩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নং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4709885" y="6255657"/>
            <a:ext cx="1785257" cy="60234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৪নং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6763E-6 L -0.09045 0.406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" y="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7341E-6 L -0.40173 0.4978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" y="2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33526E-6 L 0.0033 0.4006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4509E-6 L -0.33489 0.4850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" y="2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4509E-6 L -0.00313 0.3856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60116E-6 L 0.14601 0.4850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2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2.02312E-6 L -0.23177 0.3835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" y="1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33526E-6 L 0.10313 0.493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0914" y="232229"/>
            <a:ext cx="8345715" cy="2206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যখন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ততোধিক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জিনিস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মিল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তখন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সেটকে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নিশ্ছেদ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ইহা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সার্বিক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উল্টো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190173" y="2960914"/>
            <a:ext cx="2061028" cy="1451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5892799" y="2989943"/>
            <a:ext cx="2002972" cy="14514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70858" y="2423885"/>
            <a:ext cx="28738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        A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5704114" y="2518227"/>
            <a:ext cx="2605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        B</a:t>
            </a:r>
            <a:endParaRPr lang="en-US" sz="4000" dirty="0"/>
          </a:p>
        </p:txBody>
      </p:sp>
      <p:pic>
        <p:nvPicPr>
          <p:cNvPr id="30722" name="Picture 2" descr="C:\Users\User\Desktop\h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5622" y="3287713"/>
            <a:ext cx="1209675" cy="971550"/>
          </a:xfrm>
          <a:prstGeom prst="rect">
            <a:avLst/>
          </a:prstGeom>
          <a:noFill/>
        </p:spPr>
      </p:pic>
      <p:pic>
        <p:nvPicPr>
          <p:cNvPr id="30723" name="Picture 3" descr="C:\Users\User\Desktop\pant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15314" y="3365437"/>
            <a:ext cx="1140785" cy="901763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002285" y="4999703"/>
            <a:ext cx="15812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A={2}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5988411" y="5068216"/>
            <a:ext cx="15812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B={3}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202966" y="5569195"/>
            <a:ext cx="78377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                      A∩B= {     }   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191729" y="6150114"/>
            <a:ext cx="86910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মিল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থাকায়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ফাকা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দেখানো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8710" y="4336026"/>
            <a:ext cx="8554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যদি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দেখানো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লিখা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যায়ঃ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48040" y="443819"/>
            <a:ext cx="4739622" cy="1152884"/>
          </a:xfrm>
          <a:prstGeom prst="rect">
            <a:avLst/>
          </a:prstGeom>
          <a:noFill/>
        </p:spPr>
        <p:txBody>
          <a:bodyPr wrap="square" rtlCol="0">
            <a:prstTxWarp prst="textWave4">
              <a:avLst>
                <a:gd name="adj1" fmla="val 12500"/>
                <a:gd name="adj2" fmla="val -4947"/>
              </a:avLst>
            </a:prstTxWarp>
            <a:spAutoFit/>
            <a:scene3d>
              <a:camera prst="perspectiveLeft"/>
              <a:lightRig rig="threePt" dir="t"/>
            </a:scene3d>
          </a:bodyPr>
          <a:lstStyle/>
          <a:p>
            <a:r>
              <a:rPr lang="bn-BD" sz="3600" u="sng" dirty="0" smtClean="0">
                <a:ln w="0">
                  <a:solidFill>
                    <a:srgbClr val="FF000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bn-BD" sz="3600" u="sng" dirty="0" smtClean="0">
                <a:ln w="0">
                  <a:solidFill>
                    <a:srgbClr val="FF0000"/>
                  </a:solidFill>
                </a:ln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কাজ  </a:t>
            </a:r>
            <a:endParaRPr lang="en-US" sz="3600" u="sng" dirty="0">
              <a:ln w="0">
                <a:solidFill>
                  <a:srgbClr val="FF0000"/>
                </a:solidFill>
              </a:ln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 Same Side Corner Rectangle 4"/>
          <p:cNvSpPr/>
          <p:nvPr/>
        </p:nvSpPr>
        <p:spPr>
          <a:xfrm>
            <a:off x="0" y="1770743"/>
            <a:ext cx="8955314" cy="487680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১। A={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4,5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} B={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3,4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}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/>
              <a:t>A∩B </a:t>
            </a:r>
            <a:r>
              <a:rPr lang="en-US" sz="3200" dirty="0" err="1" smtClean="0"/>
              <a:t>এর</a:t>
            </a:r>
            <a:r>
              <a:rPr lang="en-US" sz="3200" dirty="0" smtClean="0"/>
              <a:t> </a:t>
            </a:r>
            <a:r>
              <a:rPr lang="en-US" sz="3200" dirty="0" err="1" smtClean="0"/>
              <a:t>মান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কোনটি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সঠিক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(ক)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3,4, 5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} (খ)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{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} (গ)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{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} (ঘ)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} </a:t>
            </a:r>
          </a:p>
          <a:p>
            <a:pPr algn="ctr"/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১। A={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4,5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} B={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3,4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}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AUB</a:t>
            </a:r>
            <a:r>
              <a:rPr lang="en-US" sz="3200" dirty="0" smtClean="0"/>
              <a:t> </a:t>
            </a:r>
            <a:r>
              <a:rPr lang="en-US" sz="3200" dirty="0" err="1" smtClean="0"/>
              <a:t>এর</a:t>
            </a:r>
            <a:r>
              <a:rPr lang="en-US" sz="3200" dirty="0" smtClean="0"/>
              <a:t> </a:t>
            </a:r>
            <a:r>
              <a:rPr lang="en-US" sz="3200" dirty="0" err="1" smtClean="0"/>
              <a:t>মান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কোনটি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সঠিক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(ক)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3,4, 5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} (খ)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{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} (গ)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{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} (ঘ)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{5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} </a:t>
            </a:r>
          </a:p>
          <a:p>
            <a:pPr algn="ctr"/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156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5939" y="0"/>
            <a:ext cx="3247293" cy="1019909"/>
          </a:xfrm>
          <a:prstGeom prst="rect">
            <a:avLst/>
          </a:prstGeom>
          <a:noFill/>
        </p:spPr>
        <p:txBody>
          <a:bodyPr wrap="square" rtlCol="0">
            <a:prstTxWarp prst="textDoubleWave1">
              <a:avLst>
                <a:gd name="adj1" fmla="val 12500"/>
                <a:gd name="adj2" fmla="val 1234"/>
              </a:avLst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bn-BD" sz="48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জোড়ায় কাজ </a:t>
            </a:r>
            <a:endParaRPr lang="en-US" sz="4800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5771" y="1465943"/>
            <a:ext cx="8505372" cy="43397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১। A={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4,5,6,7,8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} B={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3,5,7,9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}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AUB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এবং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/>
              <a:t>A∩B </a:t>
            </a:r>
            <a:r>
              <a:rPr lang="en-US" sz="4000" dirty="0" err="1" smtClean="0"/>
              <a:t>এর</a:t>
            </a:r>
            <a:r>
              <a:rPr lang="en-US" sz="4000" dirty="0" smtClean="0"/>
              <a:t> </a:t>
            </a:r>
            <a:r>
              <a:rPr lang="en-US" sz="4000" dirty="0" err="1" smtClean="0"/>
              <a:t>মান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। </a:t>
            </a:r>
          </a:p>
        </p:txBody>
      </p:sp>
    </p:spTree>
    <p:extLst>
      <p:ext uri="{BB962C8B-B14F-4D97-AF65-F5344CB8AC3E}">
        <p14:creationId xmlns="" xmlns:p14="http://schemas.microsoft.com/office/powerpoint/2010/main" val="215448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3814" y="2649964"/>
            <a:ext cx="1142727" cy="13710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94409"/>
            <a:ext cx="7886700" cy="977778"/>
          </a:xfrm>
          <a:ln w="69850" cmpd="thickThin">
            <a:solidFill>
              <a:srgbClr val="0033CC"/>
            </a:solidFill>
          </a:ln>
        </p:spPr>
        <p:txBody>
          <a:bodyPr>
            <a:prstTxWarp prst="textDeflate">
              <a:avLst>
                <a:gd name="adj" fmla="val 33002"/>
              </a:avLst>
            </a:prstTxWarp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bn-BD" sz="1200" b="1" dirty="0" smtClean="0">
                <a:ln/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 </a:t>
            </a:r>
            <a:endParaRPr lang="en-US" sz="1200" b="1" dirty="0">
              <a:ln/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17077"/>
            <a:ext cx="3868340" cy="687998"/>
          </a:xfrm>
          <a:solidFill>
            <a:schemeClr val="tx1"/>
          </a:solidFill>
          <a:ln w="69850" cmpd="thickThin">
            <a:solidFill>
              <a:srgbClr val="00B050"/>
            </a:solidFill>
          </a:ln>
        </p:spPr>
        <p:txBody>
          <a:bodyPr>
            <a:prstTxWarp prst="textSlantUp">
              <a:avLst>
                <a:gd name="adj" fmla="val 45595"/>
              </a:avLst>
            </a:prstTxWarp>
            <a:normAutofit lnSpcReduction="1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bn-BD" sz="4400" dirty="0" smtClean="0">
                <a:ln/>
                <a:solidFill>
                  <a:schemeClr val="accent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</a:t>
            </a:r>
            <a:endParaRPr lang="en-US" sz="4400" dirty="0">
              <a:ln/>
              <a:solidFill>
                <a:schemeClr val="accent3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29841" y="2649965"/>
            <a:ext cx="3868341" cy="3539698"/>
          </a:xfrm>
          <a:ln w="69850" cmpd="thickThin">
            <a:solidFill>
              <a:srgbClr val="0033CC"/>
            </a:solidFill>
          </a:ln>
        </p:spPr>
        <p:txBody>
          <a:bodyPr>
            <a:prstTxWarp prst="textSlantUp">
              <a:avLst>
                <a:gd name="adj" fmla="val 26284"/>
              </a:avLst>
            </a:prstTxWarp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bn-BD" sz="3200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মোঃ আহসান হাবীব</a:t>
            </a:r>
            <a:r>
              <a:rPr lang="bn-BD" sz="3200" b="1" dirty="0" smtClean="0">
                <a:ln/>
                <a:solidFill>
                  <a:schemeClr val="accent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</a:p>
          <a:p>
            <a:pPr marL="0" indent="0" algn="ctr">
              <a:buNone/>
            </a:pPr>
            <a:r>
              <a:rPr lang="bn-BD" sz="2400" b="1" dirty="0" smtClean="0">
                <a:ln/>
                <a:solidFill>
                  <a:schemeClr val="accent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সিনিয়র শিক্ষক (বিজ্ঞান) </a:t>
            </a:r>
          </a:p>
          <a:p>
            <a:pPr marL="0" indent="0" algn="ctr">
              <a:buNone/>
            </a:pPr>
            <a:r>
              <a:rPr lang="bn-BD" sz="2400" b="1" dirty="0" smtClean="0">
                <a:ln/>
                <a:solidFill>
                  <a:schemeClr val="accent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আলমপুর উচ্চ বিদ্যালয় </a:t>
            </a:r>
          </a:p>
          <a:p>
            <a:pPr marL="0" indent="0" algn="ctr">
              <a:buNone/>
            </a:pPr>
            <a:r>
              <a:rPr lang="bn-BD" sz="2400" b="1" dirty="0" smtClean="0">
                <a:ln/>
                <a:solidFill>
                  <a:schemeClr val="accent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ক্ষেতলাল, জয়পুরহাট।  </a:t>
            </a:r>
            <a:endParaRPr lang="en-US" sz="2400" b="1" dirty="0" smtClean="0">
              <a:ln/>
              <a:solidFill>
                <a:schemeClr val="accent3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en-US" sz="2400" b="1" dirty="0" smtClean="0">
                <a:ln/>
                <a:solidFill>
                  <a:schemeClr val="accent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ahsan296827@</a:t>
            </a:r>
            <a:endParaRPr lang="en-US" sz="2400" b="1" dirty="0">
              <a:ln/>
              <a:solidFill>
                <a:schemeClr val="accent3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29150" y="1817077"/>
            <a:ext cx="3887391" cy="687998"/>
          </a:xfrm>
          <a:solidFill>
            <a:schemeClr val="tx1"/>
          </a:solidFill>
          <a:ln w="69850" cmpd="thickThin">
            <a:solidFill>
              <a:srgbClr val="00B050"/>
            </a:solidFill>
          </a:ln>
        </p:spPr>
        <p:txBody>
          <a:bodyPr>
            <a:prstTxWarp prst="textSlantDown">
              <a:avLst>
                <a:gd name="adj" fmla="val 52982"/>
              </a:avLst>
            </a:prstTxWarp>
            <a:normAutofit lnSpcReduction="1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bn-BD" sz="4400" dirty="0" smtClean="0">
                <a:ln/>
                <a:solidFill>
                  <a:schemeClr val="accent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  </a:t>
            </a:r>
            <a:r>
              <a:rPr lang="bn-BD" sz="4800" dirty="0" smtClean="0">
                <a:ln/>
                <a:solidFill>
                  <a:schemeClr val="accent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800" dirty="0">
              <a:ln/>
              <a:solidFill>
                <a:schemeClr val="accent3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29150" y="2690445"/>
            <a:ext cx="3887391" cy="3499217"/>
          </a:xfrm>
          <a:ln w="69850" cmpd="thickThin">
            <a:solidFill>
              <a:srgbClr val="0033CC"/>
            </a:solidFill>
          </a:ln>
        </p:spPr>
        <p:txBody>
          <a:bodyPr>
            <a:prstTxWarp prst="textSlantDown">
              <a:avLst>
                <a:gd name="adj" fmla="val 81723"/>
              </a:avLst>
            </a:prstTxWarp>
            <a:normAutofit/>
          </a:bodyPr>
          <a:lstStyle/>
          <a:p>
            <a:pPr marL="0" indent="0" algn="ctr">
              <a:buNone/>
            </a:pP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2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sz="47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শ্রেণি- </a:t>
            </a:r>
            <a:r>
              <a:rPr lang="en-US" sz="47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8ম</a:t>
            </a:r>
            <a:r>
              <a:rPr lang="bn-BD" sz="47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0" indent="0" algn="ctr">
              <a:buNone/>
            </a:pPr>
            <a:r>
              <a:rPr lang="bn-BD" sz="4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অধ্যায় –</a:t>
            </a:r>
            <a:r>
              <a:rPr lang="en-US" sz="4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7(</a:t>
            </a:r>
            <a:r>
              <a:rPr lang="en-US" sz="42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সেট</a:t>
            </a:r>
            <a:r>
              <a:rPr lang="en-US" sz="4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bn-BD" sz="4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sz="4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অনুশীলনী – </a:t>
            </a:r>
            <a:r>
              <a:rPr lang="en-US" sz="4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7</a:t>
            </a:r>
          </a:p>
          <a:p>
            <a:pPr marL="0" indent="0" algn="ctr">
              <a:buNone/>
            </a:pPr>
            <a:r>
              <a:rPr lang="en-US" sz="42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তাং</a:t>
            </a:r>
            <a:r>
              <a:rPr lang="en-US" sz="4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২৭/০৪/২০১৭</a:t>
            </a:r>
            <a:r>
              <a:rPr lang="bn-BD" sz="4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589" y="2746698"/>
            <a:ext cx="553050" cy="736155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77670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9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221227" y="265471"/>
            <a:ext cx="8318090" cy="56486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শিক্ষার্থীদের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অর্জিত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জ্ঞান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যাচাইয়ের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নিম্নের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প্রশ্নগুলো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করবঃ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-</a:t>
            </a:r>
          </a:p>
          <a:p>
            <a:pPr algn="ctr"/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ছেদ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সার্বিক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গানিতিক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সমস্যার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507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87569" y="3836716"/>
            <a:ext cx="9144000" cy="64633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        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উধাহারন</a:t>
            </a: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সহ</a:t>
            </a: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সংগা</a:t>
            </a: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3403"/>
            <a:ext cx="8616462" cy="126138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prstTxWarp prst="textDoubleWave1">
              <a:avLst>
                <a:gd name="adj1" fmla="val 12500"/>
                <a:gd name="adj2" fmla="val 3165"/>
              </a:avLst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bn-BD" sz="5400" b="1" u="sng" dirty="0" smtClean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5400" b="1" u="sng" dirty="0">
              <a:ln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063262"/>
            <a:ext cx="8839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সংগা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922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972" y="365126"/>
            <a:ext cx="7886700" cy="2030106"/>
          </a:xfrm>
        </p:spPr>
        <p:txBody>
          <a:bodyPr>
            <a:prstTxWarp prst="textDoubleWave1">
              <a:avLst>
                <a:gd name="adj1" fmla="val 12500"/>
                <a:gd name="adj2" fmla="val 297"/>
              </a:avLst>
            </a:prstTxWarp>
            <a:noAutofit/>
          </a:bodyPr>
          <a:lstStyle/>
          <a:p>
            <a:r>
              <a:rPr lang="en-US" sz="13800" b="1" u="sng" spc="50" dirty="0" err="1" smtClean="0">
                <a:ln w="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r>
              <a:rPr lang="en-US" sz="13800" b="1" u="sng" spc="50" dirty="0" smtClean="0">
                <a:ln w="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3800" b="1" u="sng" spc="50" dirty="0">
              <a:ln w="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313" y="2395232"/>
            <a:ext cx="4382018" cy="43820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244893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9943" y="391886"/>
            <a:ext cx="8098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চিত্রগুলো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দেখ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চেষ্টা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6626" name="Picture 2" descr="C:\Users\User\Desktop\do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7372" y="1074056"/>
            <a:ext cx="4354285" cy="255451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828800" y="3018972"/>
            <a:ext cx="132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কুকুর</a:t>
            </a:r>
            <a:endParaRPr lang="en-US" sz="3600" dirty="0"/>
          </a:p>
        </p:txBody>
      </p:sp>
      <p:pic>
        <p:nvPicPr>
          <p:cNvPr id="26628" name="Picture 4" descr="C:\Users\User\Desktop\fish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62286" y="1059542"/>
            <a:ext cx="3962400" cy="252548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239658" y="3077028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      </a:t>
            </a:r>
            <a:r>
              <a:rPr lang="en-US" sz="4000" dirty="0" err="1" smtClean="0"/>
              <a:t>মাছ</a:t>
            </a:r>
            <a:endParaRPr lang="en-US" sz="4000" dirty="0"/>
          </a:p>
        </p:txBody>
      </p:sp>
      <p:pic>
        <p:nvPicPr>
          <p:cNvPr id="26629" name="Picture 5" descr="C:\Users\User\Desktop\bir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6399" y="3991428"/>
            <a:ext cx="4368801" cy="1872343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19314" y="5646057"/>
            <a:ext cx="4499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               </a:t>
            </a:r>
            <a:r>
              <a:rPr lang="en-US" sz="4000" dirty="0" err="1" smtClean="0"/>
              <a:t>পাখি</a:t>
            </a:r>
            <a:endParaRPr lang="en-US" sz="4000" dirty="0"/>
          </a:p>
        </p:txBody>
      </p:sp>
      <p:pic>
        <p:nvPicPr>
          <p:cNvPr id="26630" name="Picture 6" descr="C:\Users\User\Desktop\horse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76800" y="3889828"/>
            <a:ext cx="3918857" cy="1874838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660571" y="5442857"/>
            <a:ext cx="3106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     </a:t>
            </a:r>
            <a:r>
              <a:rPr lang="en-US" sz="4000" dirty="0" err="1" smtClean="0"/>
              <a:t>ঘোড়া</a:t>
            </a:r>
            <a:endParaRPr lang="en-US" sz="4000" dirty="0"/>
          </a:p>
        </p:txBody>
      </p:sp>
      <p:sp>
        <p:nvSpPr>
          <p:cNvPr id="13" name="Rounded Rectangle 12"/>
          <p:cNvSpPr/>
          <p:nvPr/>
        </p:nvSpPr>
        <p:spPr>
          <a:xfrm>
            <a:off x="0" y="6226629"/>
            <a:ext cx="9144000" cy="6313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উপরের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ছবিগুলোতে</a:t>
            </a:r>
            <a:r>
              <a:rPr lang="en-US" sz="3200" dirty="0" smtClean="0"/>
              <a:t>  </a:t>
            </a:r>
            <a:r>
              <a:rPr lang="en-US" sz="3200" dirty="0" err="1" smtClean="0"/>
              <a:t>কিছু</a:t>
            </a:r>
            <a:r>
              <a:rPr lang="en-US" sz="3200" dirty="0" smtClean="0"/>
              <a:t> </a:t>
            </a:r>
            <a:r>
              <a:rPr lang="en-US" sz="3200" dirty="0" err="1" smtClean="0"/>
              <a:t>প্রানী</a:t>
            </a:r>
            <a:r>
              <a:rPr lang="en-US" sz="3200" dirty="0" smtClean="0"/>
              <a:t> </a:t>
            </a:r>
            <a:r>
              <a:rPr lang="en-US" sz="3200" dirty="0" err="1" smtClean="0"/>
              <a:t>দেখা</a:t>
            </a:r>
            <a:r>
              <a:rPr lang="en-US" sz="3200" dirty="0" smtClean="0"/>
              <a:t> </a:t>
            </a:r>
            <a:r>
              <a:rPr lang="en-US" sz="3200" dirty="0" err="1" smtClean="0"/>
              <a:t>যাচ্ছে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ছবিগুলো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দেখ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7650" name="Picture 2" descr="C:\Users\User\Desktop\32862365844_1f83db18ae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7140" y="1858737"/>
            <a:ext cx="3976460" cy="3598634"/>
          </a:xfrm>
          <a:prstGeom prst="rect">
            <a:avLst/>
          </a:prstGeom>
          <a:noFill/>
        </p:spPr>
      </p:pic>
      <p:sp>
        <p:nvSpPr>
          <p:cNvPr id="6" name="Rounded Rectangle 5"/>
          <p:cNvSpPr/>
          <p:nvPr/>
        </p:nvSpPr>
        <p:spPr>
          <a:xfrm>
            <a:off x="319314" y="5805714"/>
            <a:ext cx="8592457" cy="783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ছবিগুলো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অনেক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আকারে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দেখানো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18743" y="1857829"/>
            <a:ext cx="3976914" cy="36430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652" name="Picture 4" descr="C:\Users\User\Desktop\bowl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0628" y="1924214"/>
            <a:ext cx="1524907" cy="1290927"/>
          </a:xfrm>
          <a:prstGeom prst="rect">
            <a:avLst/>
          </a:prstGeom>
          <a:noFill/>
        </p:spPr>
      </p:pic>
      <p:pic>
        <p:nvPicPr>
          <p:cNvPr id="27653" name="Picture 5" descr="C:\Users\User\Desktop\plate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3600" y="1929265"/>
            <a:ext cx="1472974" cy="1472974"/>
          </a:xfrm>
          <a:prstGeom prst="rect">
            <a:avLst/>
          </a:prstGeom>
          <a:noFill/>
        </p:spPr>
      </p:pic>
      <p:pic>
        <p:nvPicPr>
          <p:cNvPr id="27654" name="Picture 6" descr="C:\Users\User\Desktop\bowl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14167" y="3570514"/>
            <a:ext cx="1678517" cy="1258888"/>
          </a:xfrm>
          <a:prstGeom prst="rect">
            <a:avLst/>
          </a:prstGeom>
          <a:noFill/>
        </p:spPr>
      </p:pic>
      <p:pic>
        <p:nvPicPr>
          <p:cNvPr id="27655" name="Picture 7" descr="C:\Users\User\Desktop\plate5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1029" y="3440112"/>
            <a:ext cx="1400175" cy="1400175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4978400" y="4934857"/>
            <a:ext cx="3672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প্লেট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বাটি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দেখানো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বাস্তব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সু-সংগায়িত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সমাবেশকেই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1288597"/>
            <a:ext cx="8665028" cy="4351338"/>
          </a:xfrm>
        </p:spPr>
        <p:txBody>
          <a:bodyPr/>
          <a:lstStyle/>
          <a:p>
            <a:pPr>
              <a:buNone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শিক্ষার্থীদের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পূর্ব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জ্ঞান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জানার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প্রশ্নগুলো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তালিকা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৩ 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তালিকা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পদ্ধতিতে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তৈরী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User\Desktop\hour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3365" y="1480457"/>
            <a:ext cx="3780291" cy="384628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06400" y="275771"/>
            <a:ext cx="84473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ছবিতে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রকমের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ঘোড়া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দেখা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যাচ্ছে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ঘোড়া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/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নামে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পরিচিত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ঘোড়ার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/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400" y="5312229"/>
            <a:ext cx="830217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এভাবে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রিভিন্ন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জিনিসের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গ্রুপ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সাজিয়ে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তৈরী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 </a:t>
            </a: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জিনিসকে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হিসাবে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দেখাতে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169" name="Picture 1" descr="C:\Users\User\Desktop\book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68801" y="1494971"/>
            <a:ext cx="4194628" cy="37156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0" y="261257"/>
            <a:ext cx="9144000" cy="14078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পূর্ব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জ্ঞান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যাচাইয়ের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মূল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পাঠে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অগ্রসর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666568" y="2041831"/>
            <a:ext cx="7201661" cy="1480459"/>
            <a:chOff x="391886" y="2322284"/>
            <a:chExt cx="8752114" cy="1480459"/>
          </a:xfrm>
        </p:grpSpPr>
        <p:pic>
          <p:nvPicPr>
            <p:cNvPr id="29699" name="Picture 3" descr="C:\Users\User\Desktop\gengi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91886" y="2322284"/>
              <a:ext cx="2699657" cy="1480459"/>
            </a:xfrm>
            <a:prstGeom prst="rect">
              <a:avLst/>
            </a:prstGeom>
            <a:noFill/>
          </p:spPr>
        </p:pic>
        <p:pic>
          <p:nvPicPr>
            <p:cNvPr id="29700" name="Picture 4" descr="C:\Users\User\Desktop\pant3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80229" y="2366281"/>
              <a:ext cx="2569028" cy="1436461"/>
            </a:xfrm>
            <a:prstGeom prst="rect">
              <a:avLst/>
            </a:prstGeom>
            <a:noFill/>
          </p:spPr>
        </p:pic>
        <p:pic>
          <p:nvPicPr>
            <p:cNvPr id="29701" name="Picture 5" descr="C:\Users\User\Desktop\shirt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936116" y="2351314"/>
              <a:ext cx="3207884" cy="1436915"/>
            </a:xfrm>
            <a:prstGeom prst="rect">
              <a:avLst/>
            </a:prstGeom>
            <a:noFill/>
          </p:spPr>
        </p:pic>
      </p:grpSp>
      <p:pic>
        <p:nvPicPr>
          <p:cNvPr id="29704" name="Picture 8" descr="C:\Users\User\Desktop\fish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97562" y="4041058"/>
            <a:ext cx="1990095" cy="139019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>
            <a:off x="1814286" y="4041760"/>
            <a:ext cx="6545945" cy="1560208"/>
            <a:chOff x="1682423" y="4070788"/>
            <a:chExt cx="6754447" cy="1560208"/>
          </a:xfrm>
        </p:grpSpPr>
        <p:pic>
          <p:nvPicPr>
            <p:cNvPr id="13" name="Picture 6" descr="C:\Users\User\Desktop\fish2.jp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682423" y="4277735"/>
              <a:ext cx="2111700" cy="1324232"/>
            </a:xfrm>
            <a:prstGeom prst="rect">
              <a:avLst/>
            </a:prstGeom>
            <a:noFill/>
          </p:spPr>
        </p:pic>
        <p:pic>
          <p:nvPicPr>
            <p:cNvPr id="14" name="Picture 7" descr="C:\Users\User\Desktop\fish.jp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288350" y="4232787"/>
              <a:ext cx="1832230" cy="1373700"/>
            </a:xfrm>
            <a:prstGeom prst="rect">
              <a:avLst/>
            </a:prstGeom>
            <a:noFill/>
          </p:spPr>
        </p:pic>
        <p:pic>
          <p:nvPicPr>
            <p:cNvPr id="15" name="Picture 8" descr="C:\Users\User\Desktop\fish5.jp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298648" y="4070788"/>
              <a:ext cx="1138222" cy="1390190"/>
            </a:xfrm>
            <a:prstGeom prst="rect">
              <a:avLst/>
            </a:prstGeom>
            <a:noFill/>
          </p:spPr>
        </p:pic>
        <p:pic>
          <p:nvPicPr>
            <p:cNvPr id="18" name="Picture 7" descr="C:\Users\User\Desktop\fish.jp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902391" y="4296230"/>
              <a:ext cx="1188237" cy="1306284"/>
            </a:xfrm>
            <a:prstGeom prst="rect">
              <a:avLst/>
            </a:prstGeom>
            <a:noFill/>
          </p:spPr>
        </p:pic>
        <p:pic>
          <p:nvPicPr>
            <p:cNvPr id="19" name="Picture 6" descr="C:\Users\User\Desktop\fish2.jp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281487" y="4306764"/>
              <a:ext cx="1482682" cy="1324232"/>
            </a:xfrm>
            <a:prstGeom prst="rect">
              <a:avLst/>
            </a:prstGeom>
            <a:noFill/>
          </p:spPr>
        </p:pic>
      </p:grpSp>
      <p:sp>
        <p:nvSpPr>
          <p:cNvPr id="17" name="TextBox 16"/>
          <p:cNvSpPr txBox="1"/>
          <p:nvPr/>
        </p:nvSpPr>
        <p:spPr>
          <a:xfrm>
            <a:off x="232229" y="2564346"/>
            <a:ext cx="1306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১ </a:t>
            </a:r>
            <a:r>
              <a:rPr lang="en-US" sz="2800" dirty="0" err="1" smtClean="0"/>
              <a:t>নং</a:t>
            </a:r>
            <a:r>
              <a:rPr lang="en-US" sz="2800" dirty="0" smtClean="0"/>
              <a:t>  </a:t>
            </a:r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সেট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333830" y="4383314"/>
            <a:ext cx="1277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২ </a:t>
            </a:r>
            <a:r>
              <a:rPr lang="en-US" sz="2800" dirty="0" err="1" smtClean="0"/>
              <a:t>নং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  </a:t>
            </a:r>
            <a:r>
              <a:rPr lang="en-US" sz="2800" dirty="0" err="1" smtClean="0"/>
              <a:t>সেট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275772" y="5921829"/>
            <a:ext cx="863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১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২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সেটকে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ভাল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শনাক্ত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7264" y="236173"/>
            <a:ext cx="7953815" cy="1668827"/>
          </a:xfrm>
        </p:spPr>
        <p:txBody>
          <a:bodyPr>
            <a:prstTxWarp prst="textCascadeUp">
              <a:avLst>
                <a:gd name="adj" fmla="val 50679"/>
              </a:avLst>
            </a:prstTxWarp>
            <a:normAutofit/>
          </a:bodyPr>
          <a:lstStyle/>
          <a:p>
            <a:pPr algn="ctr"/>
            <a:r>
              <a:rPr lang="bn-BD" sz="6600" u="sng" dirty="0" smtClean="0">
                <a:ln w="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en-US" sz="6600" u="sng" dirty="0" smtClean="0">
                <a:ln w="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en-US" sz="6600" u="sng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en-US" sz="6600" u="sng" dirty="0" err="1" smtClean="0">
                <a:ln w="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জকের</a:t>
            </a:r>
            <a:r>
              <a:rPr lang="bn-BD" sz="6600" u="sng" dirty="0" smtClean="0">
                <a:ln w="0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</a:t>
            </a:r>
            <a:r>
              <a:rPr lang="bn-BD" sz="6600" u="sng" dirty="0" smtClean="0">
                <a:ln w="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খনফল </a:t>
            </a:r>
            <a:r>
              <a:rPr lang="en-US" sz="6600" u="sng" dirty="0" smtClean="0">
                <a:ln w="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:-</a:t>
            </a:r>
            <a:endParaRPr lang="en-US" sz="6600" u="sng" dirty="0">
              <a:ln w="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202391"/>
            <a:ext cx="89227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১বিভিন্ন </a:t>
            </a:r>
            <a:r>
              <a:rPr lang="en-US" sz="5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প্রকার</a:t>
            </a:r>
            <a:r>
              <a:rPr 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সেটের</a:t>
            </a:r>
            <a:r>
              <a:rPr 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সংগা</a:t>
            </a:r>
            <a:r>
              <a:rPr 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দিতে</a:t>
            </a:r>
            <a:r>
              <a:rPr 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পারবে</a:t>
            </a:r>
            <a:r>
              <a:rPr 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  </a:t>
            </a:r>
            <a:r>
              <a:rPr lang="bn-BD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4099476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২বিভিন্ন 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প্রকার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সেট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গঠন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করতে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পারবে</a:t>
            </a:r>
            <a:endParaRPr lang="en-US" sz="5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6478" y="4885134"/>
            <a:ext cx="8730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৩বিভিন্ন </a:t>
            </a:r>
            <a:r>
              <a:rPr lang="en-US" sz="4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প্রকার</a:t>
            </a:r>
            <a:r>
              <a:rPr lang="en-US" sz="4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সেটের</a:t>
            </a:r>
            <a:r>
              <a:rPr lang="en-US" sz="4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সমাধান</a:t>
            </a:r>
            <a:r>
              <a:rPr lang="en-US" sz="4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করতে</a:t>
            </a:r>
            <a:r>
              <a:rPr lang="en-US" sz="4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পারবে</a:t>
            </a:r>
            <a:endParaRPr lang="en-US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8207" y="1563329"/>
            <a:ext cx="83475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                        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305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User\Desktop\h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6646" y="1371828"/>
            <a:ext cx="1209675" cy="971550"/>
          </a:xfrm>
          <a:prstGeom prst="rect">
            <a:avLst/>
          </a:prstGeom>
          <a:noFill/>
        </p:spPr>
      </p:pic>
      <p:pic>
        <p:nvPicPr>
          <p:cNvPr id="30723" name="Picture 3" descr="C:\Users\User\Desktop\fish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7010" y="2539999"/>
            <a:ext cx="1394278" cy="1045709"/>
          </a:xfrm>
          <a:prstGeom prst="rect">
            <a:avLst/>
          </a:prstGeom>
          <a:noFill/>
        </p:spPr>
      </p:pic>
      <p:grpSp>
        <p:nvGrpSpPr>
          <p:cNvPr id="17" name="Group 16"/>
          <p:cNvGrpSpPr/>
          <p:nvPr/>
        </p:nvGrpSpPr>
        <p:grpSpPr>
          <a:xfrm>
            <a:off x="4856036" y="1126532"/>
            <a:ext cx="3843243" cy="3918857"/>
            <a:chOff x="4961544" y="798286"/>
            <a:chExt cx="3843243" cy="3918857"/>
          </a:xfrm>
        </p:grpSpPr>
        <p:sp>
          <p:nvSpPr>
            <p:cNvPr id="3" name="Oval 2"/>
            <p:cNvSpPr/>
            <p:nvPr/>
          </p:nvSpPr>
          <p:spPr>
            <a:xfrm>
              <a:off x="4961544" y="798286"/>
              <a:ext cx="3843243" cy="391885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725" name="Picture 5" descr="C:\Users\User\Desktop\hen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70134" y="1575481"/>
              <a:ext cx="1209675" cy="971550"/>
            </a:xfrm>
            <a:prstGeom prst="rect">
              <a:avLst/>
            </a:prstGeom>
            <a:noFill/>
          </p:spPr>
        </p:pic>
        <p:pic>
          <p:nvPicPr>
            <p:cNvPr id="30726" name="Picture 6" descr="C:\Users\User\Desktop\shirt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795056" y="3023281"/>
              <a:ext cx="1095375" cy="1095375"/>
            </a:xfrm>
            <a:prstGeom prst="rect">
              <a:avLst/>
            </a:prstGeom>
            <a:noFill/>
          </p:spPr>
        </p:pic>
        <p:pic>
          <p:nvPicPr>
            <p:cNvPr id="30728" name="Picture 8" descr="C:\Users\User\Desktop\fish5.jp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388102" y="2551471"/>
              <a:ext cx="1388162" cy="943384"/>
            </a:xfrm>
            <a:prstGeom prst="rect">
              <a:avLst/>
            </a:prstGeom>
            <a:noFill/>
          </p:spPr>
        </p:pic>
      </p:grpSp>
      <p:sp>
        <p:nvSpPr>
          <p:cNvPr id="12" name="TextBox 11"/>
          <p:cNvSpPr txBox="1"/>
          <p:nvPr/>
        </p:nvSpPr>
        <p:spPr>
          <a:xfrm>
            <a:off x="406400" y="261257"/>
            <a:ext cx="8432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চিত্রগুলো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দেখ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চেষ্টা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48343" y="5399314"/>
            <a:ext cx="84763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বৃত্তের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জিনিসগুলোকে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এভাবে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এভাবে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করাকে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যোগ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25537" y="1018252"/>
            <a:ext cx="3722212" cy="3991662"/>
            <a:chOff x="613814" y="772067"/>
            <a:chExt cx="3722212" cy="3991662"/>
          </a:xfrm>
        </p:grpSpPr>
        <p:sp>
          <p:nvSpPr>
            <p:cNvPr id="2" name="Oval 1"/>
            <p:cNvSpPr/>
            <p:nvPr/>
          </p:nvSpPr>
          <p:spPr>
            <a:xfrm>
              <a:off x="613814" y="772067"/>
              <a:ext cx="3722212" cy="3991662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724" name="Picture 4" descr="C:\Users\User\Desktop\horse1.jp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960914" y="2042070"/>
              <a:ext cx="1074057" cy="1327740"/>
            </a:xfrm>
            <a:prstGeom prst="rect">
              <a:avLst/>
            </a:prstGeom>
            <a:noFill/>
          </p:spPr>
        </p:pic>
        <p:pic>
          <p:nvPicPr>
            <p:cNvPr id="14" name="Picture 2" descr="C:\Users\User\Desktop\hen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71161" y="1415371"/>
              <a:ext cx="1209675" cy="971550"/>
            </a:xfrm>
            <a:prstGeom prst="rect">
              <a:avLst/>
            </a:prstGeom>
            <a:noFill/>
          </p:spPr>
        </p:pic>
        <p:pic>
          <p:nvPicPr>
            <p:cNvPr id="15" name="Picture 3" descr="C:\Users\User\Desktop\fish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01525" y="2583542"/>
              <a:ext cx="1394278" cy="104570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949</TotalTime>
  <Words>803</Words>
  <Application>Microsoft Office PowerPoint</Application>
  <PresentationFormat>On-screen Show (4:3)</PresentationFormat>
  <Paragraphs>129</Paragraphs>
  <Slides>22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স বা ই কে</vt:lpstr>
      <vt:lpstr>পরিচিতি </vt:lpstr>
      <vt:lpstr>Slide 3</vt:lpstr>
      <vt:lpstr>নিচের ছবিগুলো লক্ষ কর ও পার্থক্য দেখ</vt:lpstr>
      <vt:lpstr>কোন বস্তুর বাস্তব ও সু-সংগায়িত সমাবেশকেই সেট বলে ।</vt:lpstr>
      <vt:lpstr>Slide 6</vt:lpstr>
      <vt:lpstr>Slide 7</vt:lpstr>
      <vt:lpstr>-: আজকেরশিখনফল :-</vt:lpstr>
      <vt:lpstr>Slide 9</vt:lpstr>
      <vt:lpstr>Slide 10</vt:lpstr>
      <vt:lpstr>Slide 11</vt:lpstr>
      <vt:lpstr>তোমাদের পাঠ্য বইয়ের সাথে সংযোগ সেটের মিল লক্ষ্য কর </vt:lpstr>
      <vt:lpstr>পূর্বের মত এই সেটে ও সকল সদস্য মধ্য থেকে ‍শুধু ‍মিল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ধন্যবাদ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 Laptop</dc:creator>
  <cp:lastModifiedBy>User</cp:lastModifiedBy>
  <cp:revision>161</cp:revision>
  <dcterms:created xsi:type="dcterms:W3CDTF">2014-09-21T16:05:57Z</dcterms:created>
  <dcterms:modified xsi:type="dcterms:W3CDTF">2017-04-27T16:30:24Z</dcterms:modified>
</cp:coreProperties>
</file>