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2" r:id="rId11"/>
    <p:sldId id="273" r:id="rId12"/>
    <p:sldId id="274" r:id="rId13"/>
    <p:sldId id="266" r:id="rId14"/>
    <p:sldId id="270" r:id="rId15"/>
    <p:sldId id="271" r:id="rId16"/>
    <p:sldId id="268" r:id="rId17"/>
    <p:sldId id="275" r:id="rId18"/>
    <p:sldId id="276" r:id="rId19"/>
    <p:sldId id="267" r:id="rId20"/>
    <p:sldId id="258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habubrb4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TC Lab\Desktop\MA KHAN\Insente\ko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80" y="919960"/>
            <a:ext cx="6781800" cy="461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28600" y="106740"/>
            <a:ext cx="8571688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রায়বাজার বালিকা উচ্চ বিদ্যালয়ের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পক্ষ থেকে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45701" y="1011014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77476" y="54541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15221" y="24061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9981" y="392464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864" y="536067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30004" y="392464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30004" y="2324443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TTC Lab\Desktop\MA KHAN\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03788" y="958388"/>
            <a:ext cx="1600200" cy="1207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05000" y="5638800"/>
            <a:ext cx="5105400" cy="101566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66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5649"/>
            <a:ext cx="7620000" cy="57689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819400" y="5513779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849183" cy="594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819400" y="5513779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গুগুল টক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131098" cy="5715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819400" y="5513779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স্কাইপি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81136" y="3581400"/>
            <a:ext cx="7734473" cy="2322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ইন্টারনের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ব্যবহার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করে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উপকৃত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হতে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পারে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? </a:t>
            </a:r>
            <a:r>
              <a:rPr lang="fr-FR" sz="4400" b="1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এ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বিষয়ে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অনধিক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১০০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শব্দের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একটি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প্রতিবেদন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44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লিখ</a:t>
            </a:r>
            <a:r>
              <a:rPr lang="fr-FR" sz="44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84361" y="154627"/>
            <a:ext cx="5171760" cy="1556804"/>
            <a:chOff x="1597721" y="154627"/>
            <a:chExt cx="5171760" cy="155680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2286000" y="875277"/>
              <a:ext cx="4483481" cy="836154"/>
            </a:xfrm>
            <a:prstGeom prst="roundRect">
              <a:avLst>
                <a:gd name="adj" fmla="val 15378"/>
              </a:avLst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slope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 err="1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6600" b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bn-BD" sz="6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Curved Up Arrow 1"/>
            <p:cNvSpPr/>
            <p:nvPr/>
          </p:nvSpPr>
          <p:spPr>
            <a:xfrm rot="10070057">
              <a:off x="1597721" y="154627"/>
              <a:ext cx="4472141" cy="1447800"/>
            </a:xfrm>
            <a:prstGeom prst="curvedUpArrow">
              <a:avLst>
                <a:gd name="adj1" fmla="val 12347"/>
                <a:gd name="adj2" fmla="val 88032"/>
                <a:gd name="adj3" fmla="val 47630"/>
              </a:avLst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Down Ribbon 6"/>
          <p:cNvSpPr/>
          <p:nvPr/>
        </p:nvSpPr>
        <p:spPr>
          <a:xfrm>
            <a:off x="781136" y="6019800"/>
            <a:ext cx="7543800" cy="609600"/>
          </a:xfrm>
          <a:prstGeom prst="ribbon">
            <a:avLst>
              <a:gd name="adj1" fmla="val 33333"/>
              <a:gd name="adj2" fmla="val 5000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42" y="1962734"/>
            <a:ext cx="3876675" cy="13049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553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DAUNLOD FILE\inter 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3973"/>
            <a:ext cx="7162800" cy="514810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162800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ফেইসবুক,টুইটার, ইউটিউব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96200" cy="544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27450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65725"/>
            <a:ext cx="8153400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ebdings" panose="05030102010509060703" pitchFamily="18" charset="2"/>
              <a:buChar char="c"/>
            </a:pP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দৈনন্দিন জীবনে ইন্টারনেট 	ব্যবহার করে আমরা কি কি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  কাজ করতে পারি।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609600"/>
            <a:ext cx="57912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32765">
                  <a:srgbClr val="B2C7E2"/>
                </a:gs>
                <a:gs pos="32531">
                  <a:srgbClr val="B3C8E2"/>
                </a:gs>
                <a:gs pos="32062">
                  <a:srgbClr val="B5CAE3"/>
                </a:gs>
                <a:gs pos="31125">
                  <a:srgbClr val="B9CDE5"/>
                </a:gs>
                <a:gs pos="29250">
                  <a:srgbClr val="C2D3E8"/>
                </a:gs>
                <a:gs pos="25500">
                  <a:srgbClr val="D3E0EF"/>
                </a:gs>
                <a:gs pos="18000">
                  <a:schemeClr val="accent1">
                    <a:lumMod val="5000"/>
                    <a:lumOff val="9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0400000" scaled="0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52802" cy="502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7162800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বসেই যে কোন দেশের বই পড়া যায়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57200"/>
            <a:ext cx="3886200" cy="609600"/>
          </a:xfrm>
          <a:prstGeom prst="roundRect">
            <a:avLst>
              <a:gd name="adj" fmla="val 15378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3200400"/>
            <a:ext cx="7848599" cy="3200400"/>
          </a:xfrm>
          <a:prstGeom prst="roundRect">
            <a:avLst>
              <a:gd name="adj" fmla="val 15378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টক,ইয়াহু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স্কাইপি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61356"/>
            <a:ext cx="2158711" cy="1944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10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10348"/>
            <a:ext cx="81534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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 কোনটি?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ebdings" panose="05030102010509060703" pitchFamily="18" charset="2"/>
              <a:buChar char="c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ফেইসবুকের প্রতিষ্ঠাতা কে?</a:t>
            </a:r>
          </a:p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891" y="3161574"/>
            <a:ext cx="1905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 জিপিএস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77491" y="3163669"/>
            <a:ext cx="1905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খ. টেলিগ্রাফ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11091" y="3161573"/>
            <a:ext cx="200890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ফেইসবুক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26128" y="4992469"/>
            <a:ext cx="257001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ক.মার্কজুকারবার্গ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03073" y="4992469"/>
            <a:ext cx="190500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খ.বিলগেট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992469"/>
            <a:ext cx="2590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চালর্স ব্যাবেজ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3" y="475256"/>
            <a:ext cx="987136" cy="153604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133600" y="560248"/>
            <a:ext cx="5791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609600"/>
            <a:ext cx="7696450" cy="5584924"/>
            <a:chOff x="1142750" y="609600"/>
            <a:chExt cx="7696450" cy="5584924"/>
          </a:xfrm>
        </p:grpSpPr>
        <p:sp>
          <p:nvSpPr>
            <p:cNvPr id="2" name="TextBox 1"/>
            <p:cNvSpPr txBox="1"/>
            <p:nvPr/>
          </p:nvSpPr>
          <p:spPr>
            <a:xfrm>
              <a:off x="4038600" y="609600"/>
              <a:ext cx="4800600" cy="30469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bn-BD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মাহবুবুল আলম খান  </a:t>
              </a:r>
            </a:p>
            <a:p>
              <a:pPr algn="ctr">
                <a:buNone/>
              </a:pP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>
                <a:buNone/>
              </a:pPr>
              <a:r>
                <a:rPr lang="bn-BD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রায়বাজার বালিকা উচ্চ বিদ্যালয় </a:t>
              </a:r>
            </a:p>
            <a:p>
              <a:pPr algn="ctr">
                <a:buNone/>
              </a:pP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আঠার বাড়ী ,ঈশ্বরগঞ্জ, ময়মনসিংহ</a:t>
              </a:r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০১৭৩৩১৬৩০৩২</a:t>
              </a:r>
            </a:p>
            <a:p>
              <a:pPr algn="ctr">
                <a:buNone/>
              </a:pPr>
              <a:r>
                <a:rPr lang="en-US" sz="2000" u="sng" dirty="0" err="1">
                  <a:hlinkClick r:id="rId2"/>
                </a:rPr>
                <a:t>mahabubrb</a:t>
              </a:r>
              <a:r>
                <a:rPr lang="bn-BD" sz="2000" u="sng" dirty="0">
                  <a:hlinkClick r:id="rId2"/>
                </a:rPr>
                <a:t>45</a:t>
              </a:r>
              <a:r>
                <a:rPr lang="en-US" sz="2000" u="sng" dirty="0">
                  <a:hlinkClick r:id="rId2"/>
                </a:rPr>
                <a:t>@gmail.com</a:t>
              </a:r>
              <a:endPara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C:\Users\Doel-1612i3\Desktop\(64719) 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50" y="609600"/>
              <a:ext cx="2438649" cy="304698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8600" y="3850958"/>
              <a:ext cx="4800600" cy="23083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মি.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০০/০০/২০১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bn-BD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886200"/>
              <a:ext cx="1981199" cy="2308324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88702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DAUNLOD FILE\HO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298190" cy="3352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0449" y="457200"/>
            <a:ext cx="7085013" cy="787400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6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fr-FR" sz="6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6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1262" y="5760720"/>
            <a:ext cx="6934200" cy="48768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89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vel 1"/>
          <p:cNvSpPr/>
          <p:nvPr/>
        </p:nvSpPr>
        <p:spPr>
          <a:xfrm>
            <a:off x="3962400" y="2057400"/>
            <a:ext cx="4495800" cy="3352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1776" y="698730"/>
            <a:ext cx="8347405" cy="5473470"/>
            <a:chOff x="361776" y="533400"/>
            <a:chExt cx="8347405" cy="547347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77" y="533400"/>
              <a:ext cx="8347404" cy="3276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76" y="3617302"/>
              <a:ext cx="8347405" cy="238956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429000" y="3302168"/>
              <a:ext cx="3347911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2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DAUNLOD FILE\INTERN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795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347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1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DAUNLOD FILE\INTERNAT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186"/>
            <a:ext cx="5943600" cy="5857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96200" y="162186"/>
            <a:ext cx="1219200" cy="1228986"/>
            <a:chOff x="304800" y="238386"/>
            <a:chExt cx="1828800" cy="1676400"/>
          </a:xfrm>
        </p:grpSpPr>
        <p:sp>
          <p:nvSpPr>
            <p:cNvPr id="2" name="16-Point Star 1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21600" y="1391172"/>
            <a:ext cx="1219200" cy="1228986"/>
            <a:chOff x="304800" y="238386"/>
            <a:chExt cx="1828800" cy="1676400"/>
          </a:xfrm>
        </p:grpSpPr>
        <p:sp>
          <p:nvSpPr>
            <p:cNvPr id="7" name="16-Point Star 6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86040" y="2759251"/>
            <a:ext cx="1219200" cy="1228986"/>
            <a:chOff x="304800" y="238386"/>
            <a:chExt cx="1828800" cy="1676400"/>
          </a:xfrm>
        </p:grpSpPr>
        <p:sp>
          <p:nvSpPr>
            <p:cNvPr id="10" name="16-Point Star 9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6040" y="4130851"/>
            <a:ext cx="1219200" cy="1228986"/>
            <a:chOff x="304800" y="238386"/>
            <a:chExt cx="1828800" cy="1676400"/>
          </a:xfrm>
        </p:grpSpPr>
        <p:sp>
          <p:nvSpPr>
            <p:cNvPr id="13" name="16-Point Star 12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840" y="5359837"/>
            <a:ext cx="1219200" cy="1228986"/>
            <a:chOff x="304800" y="238386"/>
            <a:chExt cx="1828800" cy="1676400"/>
          </a:xfrm>
        </p:grpSpPr>
        <p:sp>
          <p:nvSpPr>
            <p:cNvPr id="16" name="16-Point Star 15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9400" y="162997"/>
            <a:ext cx="1219200" cy="1228986"/>
            <a:chOff x="304800" y="238386"/>
            <a:chExt cx="1828800" cy="1676400"/>
          </a:xfrm>
        </p:grpSpPr>
        <p:sp>
          <p:nvSpPr>
            <p:cNvPr id="19" name="16-Point Star 18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" y="1391983"/>
            <a:ext cx="1219200" cy="1228986"/>
            <a:chOff x="304800" y="238386"/>
            <a:chExt cx="1828800" cy="1676400"/>
          </a:xfrm>
        </p:grpSpPr>
        <p:sp>
          <p:nvSpPr>
            <p:cNvPr id="22" name="16-Point Star 21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9240" y="2760062"/>
            <a:ext cx="1219200" cy="1228986"/>
            <a:chOff x="304800" y="238386"/>
            <a:chExt cx="1828800" cy="1676400"/>
          </a:xfrm>
        </p:grpSpPr>
        <p:sp>
          <p:nvSpPr>
            <p:cNvPr id="25" name="16-Point Star 24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9240" y="4131662"/>
            <a:ext cx="1219200" cy="1228986"/>
            <a:chOff x="304800" y="238386"/>
            <a:chExt cx="1828800" cy="1676400"/>
          </a:xfrm>
        </p:grpSpPr>
        <p:sp>
          <p:nvSpPr>
            <p:cNvPr id="28" name="16-Point Star 27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040" y="5360648"/>
            <a:ext cx="1219200" cy="1228986"/>
            <a:chOff x="304800" y="238386"/>
            <a:chExt cx="1828800" cy="1676400"/>
          </a:xfrm>
        </p:grpSpPr>
        <p:sp>
          <p:nvSpPr>
            <p:cNvPr id="31" name="16-Point Star 30"/>
            <p:cNvSpPr/>
            <p:nvPr/>
          </p:nvSpPr>
          <p:spPr>
            <a:xfrm>
              <a:off x="304800" y="238386"/>
              <a:ext cx="1828800" cy="1676400"/>
            </a:xfrm>
            <a:prstGeom prst="star16">
              <a:avLst>
                <a:gd name="adj" fmla="val 16591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75360" y="82296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0545" y="5809238"/>
            <a:ext cx="347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93954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DAUNLOD FILE\inter 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9"/>
            <a:ext cx="7086600" cy="5791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396239"/>
            <a:ext cx="1981200" cy="3947161"/>
            <a:chOff x="228600" y="396239"/>
            <a:chExt cx="1981200" cy="3947161"/>
          </a:xfrm>
        </p:grpSpPr>
        <p:sp>
          <p:nvSpPr>
            <p:cNvPr id="2" name="Wave 1"/>
            <p:cNvSpPr/>
            <p:nvPr/>
          </p:nvSpPr>
          <p:spPr>
            <a:xfrm>
              <a:off x="457200" y="716278"/>
              <a:ext cx="1752600" cy="1447800"/>
            </a:xfrm>
            <a:prstGeom prst="wave">
              <a:avLst>
                <a:gd name="adj1" fmla="val 12632"/>
                <a:gd name="adj2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021080" y="1097278"/>
              <a:ext cx="65532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7200" y="396239"/>
              <a:ext cx="0" cy="3642361"/>
            </a:xfrm>
            <a:prstGeom prst="line">
              <a:avLst/>
            </a:prstGeom>
            <a:ln w="762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Flowchart: Magnetic Disk 8"/>
            <p:cNvSpPr/>
            <p:nvPr/>
          </p:nvSpPr>
          <p:spPr>
            <a:xfrm>
              <a:off x="228600" y="3886200"/>
              <a:ext cx="457200" cy="457200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32263" y="5943600"/>
            <a:ext cx="509847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ছোট আইকন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143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3" y="317651"/>
            <a:ext cx="8010497" cy="5473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5867400"/>
            <a:ext cx="5098473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আইকন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6440"/>
            <a:ext cx="7924800" cy="560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8077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ইন্টারন্টে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0175" y="1981200"/>
            <a:ext cx="7058025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</a:t>
            </a:r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 পাঠ শেষে </a:t>
            </a:r>
            <a:r>
              <a:rPr lang="fr-FR" sz="5400" b="1" dirty="0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fr-FR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শিক্ষার্থী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61975" y="3087688"/>
            <a:ext cx="7896225" cy="661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1.শিক্ষা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গুরুত্ব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ব্যাখ্যা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61976" y="3795519"/>
            <a:ext cx="7896224" cy="661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2.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ইন্টারনেট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ব্যাবহারের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ক্ষেত্র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চিহ্নিত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36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fr-FR" sz="36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1976" y="4569619"/>
            <a:ext cx="7896224" cy="661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3.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ইন্টারনেট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ব্যবহার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বিষয়ের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একটি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প্রতিবেদন</a:t>
            </a:r>
            <a:endParaRPr lang="bn-IN" sz="2800" b="1" dirty="0" smtClean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bn-IN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উপস্থাপন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|</a:t>
            </a:r>
            <a:endParaRPr lang="en-US" sz="28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9684" y="6096000"/>
            <a:ext cx="6934200" cy="4572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29685" y="396240"/>
            <a:ext cx="6246475" cy="2722695"/>
            <a:chOff x="1041166" y="396240"/>
            <a:chExt cx="6246475" cy="2722695"/>
          </a:xfrm>
          <a:solidFill>
            <a:srgbClr val="00B0F0"/>
          </a:solidFill>
        </p:grpSpPr>
        <p:sp>
          <p:nvSpPr>
            <p:cNvPr id="3" name="Rounded Rectangle 2"/>
            <p:cNvSpPr/>
            <p:nvPr/>
          </p:nvSpPr>
          <p:spPr>
            <a:xfrm>
              <a:off x="2488966" y="396240"/>
              <a:ext cx="4798675" cy="807720"/>
            </a:xfrm>
            <a:prstGeom prst="roundRect">
              <a:avLst>
                <a:gd name="adj" fmla="val 15094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72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bn-BD" sz="66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খনফল</a:t>
              </a:r>
            </a:p>
          </p:txBody>
        </p:sp>
        <p:sp>
          <p:nvSpPr>
            <p:cNvPr id="8" name="Curved Up Arrow 7"/>
            <p:cNvSpPr/>
            <p:nvPr/>
          </p:nvSpPr>
          <p:spPr>
            <a:xfrm rot="5400000">
              <a:off x="428042" y="1058012"/>
              <a:ext cx="2674047" cy="1447800"/>
            </a:xfrm>
            <a:prstGeom prst="curvedUpArrow">
              <a:avLst>
                <a:gd name="adj1" fmla="val 49733"/>
                <a:gd name="adj2" fmla="val 89640"/>
                <a:gd name="adj3" fmla="val 43458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561976" y="5334000"/>
            <a:ext cx="7896224" cy="661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৪.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মাধ্যমে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প্রাপ্ত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সুযোগ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সুবিধা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জানতে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fr-FR" sz="2800" b="1" dirty="0" err="1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fr-FR" sz="2800" b="1" dirty="0" smtClean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-1612i3\Desktop\DAUNLOD FILE\INTERNAT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553200" cy="592351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810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219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Vrinda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fcm5n72</cp:lastModifiedBy>
  <cp:revision>163</cp:revision>
  <dcterms:created xsi:type="dcterms:W3CDTF">2006-08-16T00:00:00Z</dcterms:created>
  <dcterms:modified xsi:type="dcterms:W3CDTF">2017-08-26T16:11:40Z</dcterms:modified>
</cp:coreProperties>
</file>