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86" r:id="rId4"/>
    <p:sldId id="291" r:id="rId5"/>
    <p:sldId id="292" r:id="rId6"/>
    <p:sldId id="279" r:id="rId7"/>
    <p:sldId id="290" r:id="rId8"/>
    <p:sldId id="282" r:id="rId9"/>
    <p:sldId id="288" r:id="rId10"/>
    <p:sldId id="258" r:id="rId11"/>
    <p:sldId id="259" r:id="rId12"/>
    <p:sldId id="260" r:id="rId13"/>
    <p:sldId id="261" r:id="rId14"/>
    <p:sldId id="289" r:id="rId15"/>
    <p:sldId id="262" r:id="rId16"/>
    <p:sldId id="263" r:id="rId17"/>
    <p:sldId id="264" r:id="rId18"/>
    <p:sldId id="265" r:id="rId19"/>
    <p:sldId id="267" r:id="rId20"/>
    <p:sldId id="280" r:id="rId21"/>
    <p:sldId id="284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54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DCD614-59ED-4266-8005-2FC772F6328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5E9278-B759-4F6E-B9AD-EB43990C9708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ক্যারিওকাইনেসিস</a:t>
          </a:r>
          <a:r>
            <a:rPr lang="bn-BD" sz="2400" dirty="0" smtClean="0">
              <a:latin typeface="NikoshBAN" pitchFamily="2" charset="0"/>
              <a:cs typeface="NikoshBAN" pitchFamily="2" charset="0"/>
            </a:rPr>
            <a:t>(নিউক্লিয়াসে ঘটে)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84496889-A4B0-41DA-9D95-9BFFAAA749EA}" type="parTrans" cxnId="{3D57EAF9-BDD3-46BA-A4AD-F92ED0F13DE4}">
      <dgm:prSet/>
      <dgm:spPr/>
      <dgm:t>
        <a:bodyPr/>
        <a:lstStyle/>
        <a:p>
          <a:endParaRPr lang="en-US"/>
        </a:p>
      </dgm:t>
    </dgm:pt>
    <dgm:pt modelId="{CE19E252-3C13-44B4-80D7-6325FED35CAE}" type="sibTrans" cxnId="{3D57EAF9-BDD3-46BA-A4AD-F92ED0F13DE4}">
      <dgm:prSet/>
      <dgm:spPr/>
      <dgm:t>
        <a:bodyPr/>
        <a:lstStyle/>
        <a:p>
          <a:endParaRPr lang="en-US"/>
        </a:p>
      </dgm:t>
    </dgm:pt>
    <dgm:pt modelId="{1F2C6391-DF76-41CC-8AB8-903BD13C81F2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প্রোফেজ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3D883D31-89D0-4DC8-942F-7EBA98C3627A}" type="parTrans" cxnId="{2B36185C-5430-49C3-B475-2DBFFF969C0F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38AFD5FB-D7F7-48CD-A59B-AA44D6AF7541}" type="sibTrans" cxnId="{2B36185C-5430-49C3-B475-2DBFFF969C0F}">
      <dgm:prSet/>
      <dgm:spPr/>
      <dgm:t>
        <a:bodyPr/>
        <a:lstStyle/>
        <a:p>
          <a:endParaRPr lang="en-US"/>
        </a:p>
      </dgm:t>
    </dgm:pt>
    <dgm:pt modelId="{67552054-4708-427C-988F-E3E3A4A853A5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প্রো-মেটাফেজ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8E5FD12-3D26-4A15-8520-A010CDC940F6}" type="parTrans" cxnId="{5F64F37E-1B60-47DA-A286-7D3B8DC41020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E8AAA70C-35CC-49B1-B1A6-19D8A89D3AF3}" type="sibTrans" cxnId="{5F64F37E-1B60-47DA-A286-7D3B8DC41020}">
      <dgm:prSet/>
      <dgm:spPr/>
      <dgm:t>
        <a:bodyPr/>
        <a:lstStyle/>
        <a:p>
          <a:endParaRPr lang="en-US"/>
        </a:p>
      </dgm:t>
    </dgm:pt>
    <dgm:pt modelId="{E9819FE0-4D1E-4D17-8D46-A42BEA36EAD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মেটাফেজ</a:t>
          </a:r>
          <a:r>
            <a:rPr lang="bn-BD" sz="28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777E8517-ACB8-48A7-86DE-00627427ED5F}" type="parTrans" cxnId="{8367A5AE-187D-4B3D-9674-5E1AC8F1DDD2}">
      <dgm:prSet/>
      <dgm:spPr/>
      <dgm:t>
        <a:bodyPr/>
        <a:lstStyle/>
        <a:p>
          <a:endParaRPr lang="en-US"/>
        </a:p>
      </dgm:t>
    </dgm:pt>
    <dgm:pt modelId="{CE5B3F1D-9420-4DD6-BF75-4B5A5CCD172B}" type="sibTrans" cxnId="{8367A5AE-187D-4B3D-9674-5E1AC8F1DDD2}">
      <dgm:prSet/>
      <dgm:spPr/>
      <dgm:t>
        <a:bodyPr/>
        <a:lstStyle/>
        <a:p>
          <a:endParaRPr lang="en-US"/>
        </a:p>
      </dgm:t>
    </dgm:pt>
    <dgm:pt modelId="{3DDC6020-5F23-49FF-B586-047A66B288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আনাফেজ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D98F4034-AE96-43D1-B2B5-C1DECA2C670F}" type="parTrans" cxnId="{721AF23D-13E6-429E-818A-BD664EB9222B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2CDEA52-AD9A-4A5D-A171-E766363529B1}" type="sibTrans" cxnId="{721AF23D-13E6-429E-818A-BD664EB9222B}">
      <dgm:prSet/>
      <dgm:spPr/>
      <dgm:t>
        <a:bodyPr/>
        <a:lstStyle/>
        <a:p>
          <a:endParaRPr lang="en-US"/>
        </a:p>
      </dgm:t>
    </dgm:pt>
    <dgm:pt modelId="{3947D2BB-8A03-47F8-8C95-66CE6291D1B7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টেলোফেজ</a:t>
          </a:r>
          <a:r>
            <a:rPr lang="bn-BD" sz="2600" dirty="0" smtClean="0">
              <a:latin typeface="NikoshBAN" pitchFamily="2" charset="0"/>
              <a:cs typeface="NikoshBAN" pitchFamily="2" charset="0"/>
            </a:rPr>
            <a:t> </a:t>
          </a:r>
          <a:endParaRPr lang="en-US" sz="2600" dirty="0">
            <a:latin typeface="NikoshBAN" pitchFamily="2" charset="0"/>
            <a:cs typeface="NikoshBAN" pitchFamily="2" charset="0"/>
          </a:endParaRPr>
        </a:p>
      </dgm:t>
    </dgm:pt>
    <dgm:pt modelId="{5A4156E5-282C-42BF-85A0-EDE0E3E2EEAC}" type="parTrans" cxnId="{23F71641-ECAE-4685-ACDE-663385BB9A7C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1715486D-4354-42D2-AE19-9367390E6FA0}" type="sibTrans" cxnId="{23F71641-ECAE-4685-ACDE-663385BB9A7C}">
      <dgm:prSet/>
      <dgm:spPr/>
      <dgm:t>
        <a:bodyPr/>
        <a:lstStyle/>
        <a:p>
          <a:endParaRPr lang="en-US"/>
        </a:p>
      </dgm:t>
    </dgm:pt>
    <dgm:pt modelId="{965D15C4-9C22-4C3E-9CC3-39A44794D87D}" type="pres">
      <dgm:prSet presAssocID="{D3DCD614-59ED-4266-8005-2FC772F6328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2BD7F79-8B91-4BEF-AD4C-9F877B6EFFBC}" type="pres">
      <dgm:prSet presAssocID="{335E9278-B759-4F6E-B9AD-EB43990C9708}" presName="hierRoot1" presStyleCnt="0">
        <dgm:presLayoutVars>
          <dgm:hierBranch val="init"/>
        </dgm:presLayoutVars>
      </dgm:prSet>
      <dgm:spPr/>
    </dgm:pt>
    <dgm:pt modelId="{06C3E947-7602-464A-8FB8-A3C2DADB0AB8}" type="pres">
      <dgm:prSet presAssocID="{335E9278-B759-4F6E-B9AD-EB43990C9708}" presName="rootComposite1" presStyleCnt="0"/>
      <dgm:spPr/>
    </dgm:pt>
    <dgm:pt modelId="{81CBA764-C00B-4EDB-BE2F-8391CB1F0348}" type="pres">
      <dgm:prSet presAssocID="{335E9278-B759-4F6E-B9AD-EB43990C9708}" presName="rootText1" presStyleLbl="node0" presStyleIdx="0" presStyleCnt="1" custAng="10800000" custFlipVert="1" custScaleX="197751" custScaleY="37561" custLinFactX="-28155" custLinFactNeighborX="-100000" custLinFactNeighborY="-199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8B58A5-221E-4BD3-84E3-634C0ADD1CF9}" type="pres">
      <dgm:prSet presAssocID="{335E9278-B759-4F6E-B9AD-EB43990C970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563E6AA-44CF-4975-85CE-05275C779218}" type="pres">
      <dgm:prSet presAssocID="{335E9278-B759-4F6E-B9AD-EB43990C9708}" presName="hierChild2" presStyleCnt="0"/>
      <dgm:spPr/>
    </dgm:pt>
    <dgm:pt modelId="{7C812FCE-44D0-4B48-B53F-65B3EAAB2C1A}" type="pres">
      <dgm:prSet presAssocID="{3D883D31-89D0-4DC8-942F-7EBA98C3627A}" presName="Name37" presStyleLbl="parChTrans1D2" presStyleIdx="0" presStyleCnt="5"/>
      <dgm:spPr/>
      <dgm:t>
        <a:bodyPr/>
        <a:lstStyle/>
        <a:p>
          <a:endParaRPr lang="en-US"/>
        </a:p>
      </dgm:t>
    </dgm:pt>
    <dgm:pt modelId="{6E28775A-0176-4BBE-988C-24A4745E7178}" type="pres">
      <dgm:prSet presAssocID="{1F2C6391-DF76-41CC-8AB8-903BD13C81F2}" presName="hierRoot2" presStyleCnt="0">
        <dgm:presLayoutVars>
          <dgm:hierBranch val="init"/>
        </dgm:presLayoutVars>
      </dgm:prSet>
      <dgm:spPr/>
    </dgm:pt>
    <dgm:pt modelId="{827C1921-AF66-4A04-8F1E-C13C8C39CCC0}" type="pres">
      <dgm:prSet presAssocID="{1F2C6391-DF76-41CC-8AB8-903BD13C81F2}" presName="rootComposite" presStyleCnt="0"/>
      <dgm:spPr/>
    </dgm:pt>
    <dgm:pt modelId="{E3056A32-5F3C-4062-ADFF-25D85DB24ABB}" type="pres">
      <dgm:prSet presAssocID="{1F2C6391-DF76-41CC-8AB8-903BD13C81F2}" presName="rootText" presStyleLbl="node2" presStyleIdx="0" presStyleCnt="5" custScaleX="83736" custScaleY="39699" custLinFactNeighborX="-7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051BCD-833F-4E41-AD93-6F305F2263CE}" type="pres">
      <dgm:prSet presAssocID="{1F2C6391-DF76-41CC-8AB8-903BD13C81F2}" presName="rootConnector" presStyleLbl="node2" presStyleIdx="0" presStyleCnt="5"/>
      <dgm:spPr/>
      <dgm:t>
        <a:bodyPr/>
        <a:lstStyle/>
        <a:p>
          <a:endParaRPr lang="en-US"/>
        </a:p>
      </dgm:t>
    </dgm:pt>
    <dgm:pt modelId="{E14FE035-B7B3-41C3-B25E-EAFC971D5829}" type="pres">
      <dgm:prSet presAssocID="{1F2C6391-DF76-41CC-8AB8-903BD13C81F2}" presName="hierChild4" presStyleCnt="0"/>
      <dgm:spPr/>
    </dgm:pt>
    <dgm:pt modelId="{575D286C-E968-4CE2-9914-D70118F7BBFC}" type="pres">
      <dgm:prSet presAssocID="{1F2C6391-DF76-41CC-8AB8-903BD13C81F2}" presName="hierChild5" presStyleCnt="0"/>
      <dgm:spPr/>
    </dgm:pt>
    <dgm:pt modelId="{7585E920-BDEE-465B-92D4-13DDF8C2DDD0}" type="pres">
      <dgm:prSet presAssocID="{78E5FD12-3D26-4A15-8520-A010CDC940F6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EFDDFEA-6C39-4A32-B534-D5C01E3951B1}" type="pres">
      <dgm:prSet presAssocID="{67552054-4708-427C-988F-E3E3A4A853A5}" presName="hierRoot2" presStyleCnt="0">
        <dgm:presLayoutVars>
          <dgm:hierBranch val="init"/>
        </dgm:presLayoutVars>
      </dgm:prSet>
      <dgm:spPr/>
    </dgm:pt>
    <dgm:pt modelId="{1BCC0BE3-4D95-41E7-A6ED-E7F04DC25EC3}" type="pres">
      <dgm:prSet presAssocID="{67552054-4708-427C-988F-E3E3A4A853A5}" presName="rootComposite" presStyleCnt="0"/>
      <dgm:spPr/>
    </dgm:pt>
    <dgm:pt modelId="{54A73336-93F0-4FCA-9845-E32256F0DD27}" type="pres">
      <dgm:prSet presAssocID="{67552054-4708-427C-988F-E3E3A4A853A5}" presName="rootText" presStyleLbl="node2" presStyleIdx="1" presStyleCnt="5" custScaleX="81425" custScaleY="39298" custLinFactNeighborX="-2873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FD06A1-745E-4F93-9ED4-358E8C63E8EB}" type="pres">
      <dgm:prSet presAssocID="{67552054-4708-427C-988F-E3E3A4A853A5}" presName="rootConnector" presStyleLbl="node2" presStyleIdx="1" presStyleCnt="5"/>
      <dgm:spPr/>
      <dgm:t>
        <a:bodyPr/>
        <a:lstStyle/>
        <a:p>
          <a:endParaRPr lang="en-US"/>
        </a:p>
      </dgm:t>
    </dgm:pt>
    <dgm:pt modelId="{B93D0980-9A9F-44D2-9928-D0B1A4079BAD}" type="pres">
      <dgm:prSet presAssocID="{67552054-4708-427C-988F-E3E3A4A853A5}" presName="hierChild4" presStyleCnt="0"/>
      <dgm:spPr/>
    </dgm:pt>
    <dgm:pt modelId="{B9F8EB74-D7C0-465E-B61E-14A5DF88631E}" type="pres">
      <dgm:prSet presAssocID="{67552054-4708-427C-988F-E3E3A4A853A5}" presName="hierChild5" presStyleCnt="0"/>
      <dgm:spPr/>
    </dgm:pt>
    <dgm:pt modelId="{01EFD2B9-3AD6-466E-8DB0-20BE3019A6C3}" type="pres">
      <dgm:prSet presAssocID="{777E8517-ACB8-48A7-86DE-00627427ED5F}" presName="Name37" presStyleLbl="parChTrans1D2" presStyleIdx="2" presStyleCnt="5"/>
      <dgm:spPr/>
      <dgm:t>
        <a:bodyPr/>
        <a:lstStyle/>
        <a:p>
          <a:endParaRPr lang="en-US"/>
        </a:p>
      </dgm:t>
    </dgm:pt>
    <dgm:pt modelId="{14B11002-36EA-4F51-BE5D-703274FF5D1A}" type="pres">
      <dgm:prSet presAssocID="{E9819FE0-4D1E-4D17-8D46-A42BEA36EADF}" presName="hierRoot2" presStyleCnt="0">
        <dgm:presLayoutVars>
          <dgm:hierBranch val="init"/>
        </dgm:presLayoutVars>
      </dgm:prSet>
      <dgm:spPr/>
    </dgm:pt>
    <dgm:pt modelId="{BC735158-6B94-411A-8A92-37E0512DC377}" type="pres">
      <dgm:prSet presAssocID="{E9819FE0-4D1E-4D17-8D46-A42BEA36EADF}" presName="rootComposite" presStyleCnt="0"/>
      <dgm:spPr/>
    </dgm:pt>
    <dgm:pt modelId="{78888BE1-8250-4F9C-9607-0A03046F7DBB}" type="pres">
      <dgm:prSet presAssocID="{E9819FE0-4D1E-4D17-8D46-A42BEA36EADF}" presName="rootText" presStyleLbl="node2" presStyleIdx="2" presStyleCnt="5" custScaleX="68205" custScaleY="39298" custLinFactNeighborX="-3728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BEE043-E611-4A62-A047-64AA724A61B0}" type="pres">
      <dgm:prSet presAssocID="{E9819FE0-4D1E-4D17-8D46-A42BEA36EADF}" presName="rootConnector" presStyleLbl="node2" presStyleIdx="2" presStyleCnt="5"/>
      <dgm:spPr/>
      <dgm:t>
        <a:bodyPr/>
        <a:lstStyle/>
        <a:p>
          <a:endParaRPr lang="en-US"/>
        </a:p>
      </dgm:t>
    </dgm:pt>
    <dgm:pt modelId="{A80AC6E3-91CA-451C-91DB-06567E2BBF27}" type="pres">
      <dgm:prSet presAssocID="{E9819FE0-4D1E-4D17-8D46-A42BEA36EADF}" presName="hierChild4" presStyleCnt="0"/>
      <dgm:spPr/>
    </dgm:pt>
    <dgm:pt modelId="{8BDC1608-8475-47A3-855A-BDF4808E7E22}" type="pres">
      <dgm:prSet presAssocID="{E9819FE0-4D1E-4D17-8D46-A42BEA36EADF}" presName="hierChild5" presStyleCnt="0"/>
      <dgm:spPr/>
    </dgm:pt>
    <dgm:pt modelId="{6AC1239E-6426-4BC5-8F43-B573B330E227}" type="pres">
      <dgm:prSet presAssocID="{D98F4034-AE96-43D1-B2B5-C1DECA2C670F}" presName="Name37" presStyleLbl="parChTrans1D2" presStyleIdx="3" presStyleCnt="5"/>
      <dgm:spPr/>
      <dgm:t>
        <a:bodyPr/>
        <a:lstStyle/>
        <a:p>
          <a:endParaRPr lang="en-US"/>
        </a:p>
      </dgm:t>
    </dgm:pt>
    <dgm:pt modelId="{F56FC54C-5449-4A4D-BCC3-627AA537F7A4}" type="pres">
      <dgm:prSet presAssocID="{3DDC6020-5F23-49FF-B586-047A66B28815}" presName="hierRoot2" presStyleCnt="0">
        <dgm:presLayoutVars>
          <dgm:hierBranch val="init"/>
        </dgm:presLayoutVars>
      </dgm:prSet>
      <dgm:spPr/>
    </dgm:pt>
    <dgm:pt modelId="{60065092-E0E4-4A04-98A1-124F5DE1EBE2}" type="pres">
      <dgm:prSet presAssocID="{3DDC6020-5F23-49FF-B586-047A66B28815}" presName="rootComposite" presStyleCnt="0"/>
      <dgm:spPr/>
    </dgm:pt>
    <dgm:pt modelId="{14CEC775-04B3-4DBC-ADCD-F2D0E2B618C6}" type="pres">
      <dgm:prSet presAssocID="{3DDC6020-5F23-49FF-B586-047A66B28815}" presName="rootText" presStyleLbl="node2" presStyleIdx="3" presStyleCnt="5" custScaleX="59278" custScaleY="39298" custLinFactNeighborX="-8663" custLinFactNeighborY="114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048807-7189-4370-943E-82F3DD11DC4C}" type="pres">
      <dgm:prSet presAssocID="{3DDC6020-5F23-49FF-B586-047A66B28815}" presName="rootConnector" presStyleLbl="node2" presStyleIdx="3" presStyleCnt="5"/>
      <dgm:spPr/>
      <dgm:t>
        <a:bodyPr/>
        <a:lstStyle/>
        <a:p>
          <a:endParaRPr lang="en-US"/>
        </a:p>
      </dgm:t>
    </dgm:pt>
    <dgm:pt modelId="{66AE363D-0A58-4276-A202-4CBC5872D4F0}" type="pres">
      <dgm:prSet presAssocID="{3DDC6020-5F23-49FF-B586-047A66B28815}" presName="hierChild4" presStyleCnt="0"/>
      <dgm:spPr/>
    </dgm:pt>
    <dgm:pt modelId="{09C25D48-A113-40AD-9350-F17DD8AF24FC}" type="pres">
      <dgm:prSet presAssocID="{3DDC6020-5F23-49FF-B586-047A66B28815}" presName="hierChild5" presStyleCnt="0"/>
      <dgm:spPr/>
    </dgm:pt>
    <dgm:pt modelId="{4A78ADB0-9AFF-4033-B165-F99270E8C915}" type="pres">
      <dgm:prSet presAssocID="{5A4156E5-282C-42BF-85A0-EDE0E3E2EEAC}" presName="Name37" presStyleLbl="parChTrans1D2" presStyleIdx="4" presStyleCnt="5"/>
      <dgm:spPr/>
      <dgm:t>
        <a:bodyPr/>
        <a:lstStyle/>
        <a:p>
          <a:endParaRPr lang="en-US"/>
        </a:p>
      </dgm:t>
    </dgm:pt>
    <dgm:pt modelId="{4422BA88-BEC5-4090-9C6C-463894B2D2A5}" type="pres">
      <dgm:prSet presAssocID="{3947D2BB-8A03-47F8-8C95-66CE6291D1B7}" presName="hierRoot2" presStyleCnt="0">
        <dgm:presLayoutVars>
          <dgm:hierBranch val="init"/>
        </dgm:presLayoutVars>
      </dgm:prSet>
      <dgm:spPr/>
    </dgm:pt>
    <dgm:pt modelId="{B9BDBB8B-2506-4B4C-9B26-EFED44EEB086}" type="pres">
      <dgm:prSet presAssocID="{3947D2BB-8A03-47F8-8C95-66CE6291D1B7}" presName="rootComposite" presStyleCnt="0"/>
      <dgm:spPr/>
    </dgm:pt>
    <dgm:pt modelId="{3EF6E76A-1215-4A0C-9B8D-E4FBAE69D521}" type="pres">
      <dgm:prSet presAssocID="{3947D2BB-8A03-47F8-8C95-66CE6291D1B7}" presName="rootText" presStyleLbl="node2" presStyleIdx="4" presStyleCnt="5" custScaleX="69442" custScaleY="39298" custLinFactNeighborX="-11708" custLinFactNeighborY="102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FAFC9B-C056-483A-A217-19F310320660}" type="pres">
      <dgm:prSet presAssocID="{3947D2BB-8A03-47F8-8C95-66CE6291D1B7}" presName="rootConnector" presStyleLbl="node2" presStyleIdx="4" presStyleCnt="5"/>
      <dgm:spPr/>
      <dgm:t>
        <a:bodyPr/>
        <a:lstStyle/>
        <a:p>
          <a:endParaRPr lang="en-US"/>
        </a:p>
      </dgm:t>
    </dgm:pt>
    <dgm:pt modelId="{B0E1BBD8-BA61-41F6-99E2-81516652D999}" type="pres">
      <dgm:prSet presAssocID="{3947D2BB-8A03-47F8-8C95-66CE6291D1B7}" presName="hierChild4" presStyleCnt="0"/>
      <dgm:spPr/>
    </dgm:pt>
    <dgm:pt modelId="{3AD01509-E865-4001-B31C-31F431A1026D}" type="pres">
      <dgm:prSet presAssocID="{3947D2BB-8A03-47F8-8C95-66CE6291D1B7}" presName="hierChild5" presStyleCnt="0"/>
      <dgm:spPr/>
    </dgm:pt>
    <dgm:pt modelId="{7092D3FD-2F22-4082-BE9F-84F885B3BB9E}" type="pres">
      <dgm:prSet presAssocID="{335E9278-B759-4F6E-B9AD-EB43990C9708}" presName="hierChild3" presStyleCnt="0"/>
      <dgm:spPr/>
    </dgm:pt>
  </dgm:ptLst>
  <dgm:cxnLst>
    <dgm:cxn modelId="{5FB591E4-F962-4F48-A615-DC370D39C943}" type="presOf" srcId="{3D883D31-89D0-4DC8-942F-7EBA98C3627A}" destId="{7C812FCE-44D0-4B48-B53F-65B3EAAB2C1A}" srcOrd="0" destOrd="0" presId="urn:microsoft.com/office/officeart/2005/8/layout/orgChart1"/>
    <dgm:cxn modelId="{721AF23D-13E6-429E-818A-BD664EB9222B}" srcId="{335E9278-B759-4F6E-B9AD-EB43990C9708}" destId="{3DDC6020-5F23-49FF-B586-047A66B28815}" srcOrd="3" destOrd="0" parTransId="{D98F4034-AE96-43D1-B2B5-C1DECA2C670F}" sibTransId="{B2CDEA52-AD9A-4A5D-A171-E766363529B1}"/>
    <dgm:cxn modelId="{6296BA66-6A4C-45E5-BC8B-AC4E5EF022DA}" type="presOf" srcId="{67552054-4708-427C-988F-E3E3A4A853A5}" destId="{D1FD06A1-745E-4F93-9ED4-358E8C63E8EB}" srcOrd="1" destOrd="0" presId="urn:microsoft.com/office/officeart/2005/8/layout/orgChart1"/>
    <dgm:cxn modelId="{E7E5EC88-AD02-411A-9690-A5B542A4CD58}" type="presOf" srcId="{78E5FD12-3D26-4A15-8520-A010CDC940F6}" destId="{7585E920-BDEE-465B-92D4-13DDF8C2DDD0}" srcOrd="0" destOrd="0" presId="urn:microsoft.com/office/officeart/2005/8/layout/orgChart1"/>
    <dgm:cxn modelId="{2B36185C-5430-49C3-B475-2DBFFF969C0F}" srcId="{335E9278-B759-4F6E-B9AD-EB43990C9708}" destId="{1F2C6391-DF76-41CC-8AB8-903BD13C81F2}" srcOrd="0" destOrd="0" parTransId="{3D883D31-89D0-4DC8-942F-7EBA98C3627A}" sibTransId="{38AFD5FB-D7F7-48CD-A59B-AA44D6AF7541}"/>
    <dgm:cxn modelId="{B978F687-9038-4B95-847E-9F51CEE7D3E1}" type="presOf" srcId="{1F2C6391-DF76-41CC-8AB8-903BD13C81F2}" destId="{E3056A32-5F3C-4062-ADFF-25D85DB24ABB}" srcOrd="0" destOrd="0" presId="urn:microsoft.com/office/officeart/2005/8/layout/orgChart1"/>
    <dgm:cxn modelId="{5F64F37E-1B60-47DA-A286-7D3B8DC41020}" srcId="{335E9278-B759-4F6E-B9AD-EB43990C9708}" destId="{67552054-4708-427C-988F-E3E3A4A853A5}" srcOrd="1" destOrd="0" parTransId="{78E5FD12-3D26-4A15-8520-A010CDC940F6}" sibTransId="{E8AAA70C-35CC-49B1-B1A6-19D8A89D3AF3}"/>
    <dgm:cxn modelId="{89869020-6023-48F9-ABE2-B19485716286}" type="presOf" srcId="{67552054-4708-427C-988F-E3E3A4A853A5}" destId="{54A73336-93F0-4FCA-9845-E32256F0DD27}" srcOrd="0" destOrd="0" presId="urn:microsoft.com/office/officeart/2005/8/layout/orgChart1"/>
    <dgm:cxn modelId="{8367A5AE-187D-4B3D-9674-5E1AC8F1DDD2}" srcId="{335E9278-B759-4F6E-B9AD-EB43990C9708}" destId="{E9819FE0-4D1E-4D17-8D46-A42BEA36EADF}" srcOrd="2" destOrd="0" parTransId="{777E8517-ACB8-48A7-86DE-00627427ED5F}" sibTransId="{CE5B3F1D-9420-4DD6-BF75-4B5A5CCD172B}"/>
    <dgm:cxn modelId="{BB95C6FA-720D-422D-8A2C-2B0CF92E41C1}" type="presOf" srcId="{3DDC6020-5F23-49FF-B586-047A66B28815}" destId="{F9048807-7189-4370-943E-82F3DD11DC4C}" srcOrd="1" destOrd="0" presId="urn:microsoft.com/office/officeart/2005/8/layout/orgChart1"/>
    <dgm:cxn modelId="{258577C2-0C53-4AC9-A9A8-82A384FB0717}" type="presOf" srcId="{3DDC6020-5F23-49FF-B586-047A66B28815}" destId="{14CEC775-04B3-4DBC-ADCD-F2D0E2B618C6}" srcOrd="0" destOrd="0" presId="urn:microsoft.com/office/officeart/2005/8/layout/orgChart1"/>
    <dgm:cxn modelId="{6D79EC0D-FB62-4121-8D35-0CAD723FA317}" type="presOf" srcId="{1F2C6391-DF76-41CC-8AB8-903BD13C81F2}" destId="{45051BCD-833F-4E41-AD93-6F305F2263CE}" srcOrd="1" destOrd="0" presId="urn:microsoft.com/office/officeart/2005/8/layout/orgChart1"/>
    <dgm:cxn modelId="{51512515-D8C8-457B-A181-6F336AE9C6DC}" type="presOf" srcId="{D3DCD614-59ED-4266-8005-2FC772F63282}" destId="{965D15C4-9C22-4C3E-9CC3-39A44794D87D}" srcOrd="0" destOrd="0" presId="urn:microsoft.com/office/officeart/2005/8/layout/orgChart1"/>
    <dgm:cxn modelId="{0ED74AE7-4E7D-494C-8F58-B950F02DEEEF}" type="presOf" srcId="{777E8517-ACB8-48A7-86DE-00627427ED5F}" destId="{01EFD2B9-3AD6-466E-8DB0-20BE3019A6C3}" srcOrd="0" destOrd="0" presId="urn:microsoft.com/office/officeart/2005/8/layout/orgChart1"/>
    <dgm:cxn modelId="{3D57EAF9-BDD3-46BA-A4AD-F92ED0F13DE4}" srcId="{D3DCD614-59ED-4266-8005-2FC772F63282}" destId="{335E9278-B759-4F6E-B9AD-EB43990C9708}" srcOrd="0" destOrd="0" parTransId="{84496889-A4B0-41DA-9D95-9BFFAAA749EA}" sibTransId="{CE19E252-3C13-44B4-80D7-6325FED35CAE}"/>
    <dgm:cxn modelId="{80DD7540-2DE7-488E-AAD2-58815A1D2AF1}" type="presOf" srcId="{E9819FE0-4D1E-4D17-8D46-A42BEA36EADF}" destId="{F9BEE043-E611-4A62-A047-64AA724A61B0}" srcOrd="1" destOrd="0" presId="urn:microsoft.com/office/officeart/2005/8/layout/orgChart1"/>
    <dgm:cxn modelId="{BC787F0B-14D4-4376-A795-DF5CDB98D55E}" type="presOf" srcId="{5A4156E5-282C-42BF-85A0-EDE0E3E2EEAC}" destId="{4A78ADB0-9AFF-4033-B165-F99270E8C915}" srcOrd="0" destOrd="0" presId="urn:microsoft.com/office/officeart/2005/8/layout/orgChart1"/>
    <dgm:cxn modelId="{A22EBEDA-C34A-4868-B91C-D53BC6A71E56}" type="presOf" srcId="{E9819FE0-4D1E-4D17-8D46-A42BEA36EADF}" destId="{78888BE1-8250-4F9C-9607-0A03046F7DBB}" srcOrd="0" destOrd="0" presId="urn:microsoft.com/office/officeart/2005/8/layout/orgChart1"/>
    <dgm:cxn modelId="{2A4F902E-4941-49D4-A215-0B73C8D1EF7E}" type="presOf" srcId="{3947D2BB-8A03-47F8-8C95-66CE6291D1B7}" destId="{31FAFC9B-C056-483A-A217-19F310320660}" srcOrd="1" destOrd="0" presId="urn:microsoft.com/office/officeart/2005/8/layout/orgChart1"/>
    <dgm:cxn modelId="{5E235E0A-8EFA-483A-8682-A5ECCB661F02}" type="presOf" srcId="{D98F4034-AE96-43D1-B2B5-C1DECA2C670F}" destId="{6AC1239E-6426-4BC5-8F43-B573B330E227}" srcOrd="0" destOrd="0" presId="urn:microsoft.com/office/officeart/2005/8/layout/orgChart1"/>
    <dgm:cxn modelId="{23F71641-ECAE-4685-ACDE-663385BB9A7C}" srcId="{335E9278-B759-4F6E-B9AD-EB43990C9708}" destId="{3947D2BB-8A03-47F8-8C95-66CE6291D1B7}" srcOrd="4" destOrd="0" parTransId="{5A4156E5-282C-42BF-85A0-EDE0E3E2EEAC}" sibTransId="{1715486D-4354-42D2-AE19-9367390E6FA0}"/>
    <dgm:cxn modelId="{E3C634C6-F653-4E6F-BB2A-9C522B0D7CC5}" type="presOf" srcId="{335E9278-B759-4F6E-B9AD-EB43990C9708}" destId="{7D8B58A5-221E-4BD3-84E3-634C0ADD1CF9}" srcOrd="1" destOrd="0" presId="urn:microsoft.com/office/officeart/2005/8/layout/orgChart1"/>
    <dgm:cxn modelId="{11DDE894-6381-4495-AB27-B00B7331349A}" type="presOf" srcId="{3947D2BB-8A03-47F8-8C95-66CE6291D1B7}" destId="{3EF6E76A-1215-4A0C-9B8D-E4FBAE69D521}" srcOrd="0" destOrd="0" presId="urn:microsoft.com/office/officeart/2005/8/layout/orgChart1"/>
    <dgm:cxn modelId="{C70B14C5-7FF5-4A1B-B244-41B560DE3A2B}" type="presOf" srcId="{335E9278-B759-4F6E-B9AD-EB43990C9708}" destId="{81CBA764-C00B-4EDB-BE2F-8391CB1F0348}" srcOrd="0" destOrd="0" presId="urn:microsoft.com/office/officeart/2005/8/layout/orgChart1"/>
    <dgm:cxn modelId="{89B4E951-9716-49E1-96F8-CEEF5C2096AA}" type="presParOf" srcId="{965D15C4-9C22-4C3E-9CC3-39A44794D87D}" destId="{82BD7F79-8B91-4BEF-AD4C-9F877B6EFFBC}" srcOrd="0" destOrd="0" presId="urn:microsoft.com/office/officeart/2005/8/layout/orgChart1"/>
    <dgm:cxn modelId="{AEB3FCF3-C812-4D2B-9927-3FD4B686A360}" type="presParOf" srcId="{82BD7F79-8B91-4BEF-AD4C-9F877B6EFFBC}" destId="{06C3E947-7602-464A-8FB8-A3C2DADB0AB8}" srcOrd="0" destOrd="0" presId="urn:microsoft.com/office/officeart/2005/8/layout/orgChart1"/>
    <dgm:cxn modelId="{490474CD-A212-462A-9171-1B45A15F54BE}" type="presParOf" srcId="{06C3E947-7602-464A-8FB8-A3C2DADB0AB8}" destId="{81CBA764-C00B-4EDB-BE2F-8391CB1F0348}" srcOrd="0" destOrd="0" presId="urn:microsoft.com/office/officeart/2005/8/layout/orgChart1"/>
    <dgm:cxn modelId="{5BCFBEB9-412D-4B8B-85D5-AF1AB4DBFA59}" type="presParOf" srcId="{06C3E947-7602-464A-8FB8-A3C2DADB0AB8}" destId="{7D8B58A5-221E-4BD3-84E3-634C0ADD1CF9}" srcOrd="1" destOrd="0" presId="urn:microsoft.com/office/officeart/2005/8/layout/orgChart1"/>
    <dgm:cxn modelId="{C28DDE73-EBAF-49A3-BDAB-98D00E9ED123}" type="presParOf" srcId="{82BD7F79-8B91-4BEF-AD4C-9F877B6EFFBC}" destId="{5563E6AA-44CF-4975-85CE-05275C779218}" srcOrd="1" destOrd="0" presId="urn:microsoft.com/office/officeart/2005/8/layout/orgChart1"/>
    <dgm:cxn modelId="{4AC3E2BA-5B66-4462-A3D7-58526069F5D0}" type="presParOf" srcId="{5563E6AA-44CF-4975-85CE-05275C779218}" destId="{7C812FCE-44D0-4B48-B53F-65B3EAAB2C1A}" srcOrd="0" destOrd="0" presId="urn:microsoft.com/office/officeart/2005/8/layout/orgChart1"/>
    <dgm:cxn modelId="{6422DF51-A786-4A8F-B448-3C2B2F59C84F}" type="presParOf" srcId="{5563E6AA-44CF-4975-85CE-05275C779218}" destId="{6E28775A-0176-4BBE-988C-24A4745E7178}" srcOrd="1" destOrd="0" presId="urn:microsoft.com/office/officeart/2005/8/layout/orgChart1"/>
    <dgm:cxn modelId="{CF6CB179-544F-4AC2-A498-F95491510B43}" type="presParOf" srcId="{6E28775A-0176-4BBE-988C-24A4745E7178}" destId="{827C1921-AF66-4A04-8F1E-C13C8C39CCC0}" srcOrd="0" destOrd="0" presId="urn:microsoft.com/office/officeart/2005/8/layout/orgChart1"/>
    <dgm:cxn modelId="{F55F6E07-71DD-40FB-82E0-848E0026D909}" type="presParOf" srcId="{827C1921-AF66-4A04-8F1E-C13C8C39CCC0}" destId="{E3056A32-5F3C-4062-ADFF-25D85DB24ABB}" srcOrd="0" destOrd="0" presId="urn:microsoft.com/office/officeart/2005/8/layout/orgChart1"/>
    <dgm:cxn modelId="{83B3B3FE-3916-4BF3-B9A2-183C9F3878FD}" type="presParOf" srcId="{827C1921-AF66-4A04-8F1E-C13C8C39CCC0}" destId="{45051BCD-833F-4E41-AD93-6F305F2263CE}" srcOrd="1" destOrd="0" presId="urn:microsoft.com/office/officeart/2005/8/layout/orgChart1"/>
    <dgm:cxn modelId="{53DF3ACC-00EE-4D08-9A41-D292EA843156}" type="presParOf" srcId="{6E28775A-0176-4BBE-988C-24A4745E7178}" destId="{E14FE035-B7B3-41C3-B25E-EAFC971D5829}" srcOrd="1" destOrd="0" presId="urn:microsoft.com/office/officeart/2005/8/layout/orgChart1"/>
    <dgm:cxn modelId="{3C8818F7-2CF3-47C9-A4E4-A8CF81149EC1}" type="presParOf" srcId="{6E28775A-0176-4BBE-988C-24A4745E7178}" destId="{575D286C-E968-4CE2-9914-D70118F7BBFC}" srcOrd="2" destOrd="0" presId="urn:microsoft.com/office/officeart/2005/8/layout/orgChart1"/>
    <dgm:cxn modelId="{1229528E-3988-43DE-89F8-7C4A5CE5D0D9}" type="presParOf" srcId="{5563E6AA-44CF-4975-85CE-05275C779218}" destId="{7585E920-BDEE-465B-92D4-13DDF8C2DDD0}" srcOrd="2" destOrd="0" presId="urn:microsoft.com/office/officeart/2005/8/layout/orgChart1"/>
    <dgm:cxn modelId="{697C41F1-896A-4F77-A871-EEBDA3840A61}" type="presParOf" srcId="{5563E6AA-44CF-4975-85CE-05275C779218}" destId="{BEFDDFEA-6C39-4A32-B534-D5C01E3951B1}" srcOrd="3" destOrd="0" presId="urn:microsoft.com/office/officeart/2005/8/layout/orgChart1"/>
    <dgm:cxn modelId="{0E5EE568-963C-48C5-8F8A-8FD54F5D0DBB}" type="presParOf" srcId="{BEFDDFEA-6C39-4A32-B534-D5C01E3951B1}" destId="{1BCC0BE3-4D95-41E7-A6ED-E7F04DC25EC3}" srcOrd="0" destOrd="0" presId="urn:microsoft.com/office/officeart/2005/8/layout/orgChart1"/>
    <dgm:cxn modelId="{45F477F3-9644-440D-B466-E8BB56747ADC}" type="presParOf" srcId="{1BCC0BE3-4D95-41E7-A6ED-E7F04DC25EC3}" destId="{54A73336-93F0-4FCA-9845-E32256F0DD27}" srcOrd="0" destOrd="0" presId="urn:microsoft.com/office/officeart/2005/8/layout/orgChart1"/>
    <dgm:cxn modelId="{C58A25E5-7F3A-474E-9E5F-112DDACE86D4}" type="presParOf" srcId="{1BCC0BE3-4D95-41E7-A6ED-E7F04DC25EC3}" destId="{D1FD06A1-745E-4F93-9ED4-358E8C63E8EB}" srcOrd="1" destOrd="0" presId="urn:microsoft.com/office/officeart/2005/8/layout/orgChart1"/>
    <dgm:cxn modelId="{68654C82-9E32-44D5-B25B-4667B760748C}" type="presParOf" srcId="{BEFDDFEA-6C39-4A32-B534-D5C01E3951B1}" destId="{B93D0980-9A9F-44D2-9928-D0B1A4079BAD}" srcOrd="1" destOrd="0" presId="urn:microsoft.com/office/officeart/2005/8/layout/orgChart1"/>
    <dgm:cxn modelId="{23A46F48-3E0C-4D5F-992D-0C4EC5BDA357}" type="presParOf" srcId="{BEFDDFEA-6C39-4A32-B534-D5C01E3951B1}" destId="{B9F8EB74-D7C0-465E-B61E-14A5DF88631E}" srcOrd="2" destOrd="0" presId="urn:microsoft.com/office/officeart/2005/8/layout/orgChart1"/>
    <dgm:cxn modelId="{3CB29D38-B977-46E1-ADDF-FD34C9A6FEDE}" type="presParOf" srcId="{5563E6AA-44CF-4975-85CE-05275C779218}" destId="{01EFD2B9-3AD6-466E-8DB0-20BE3019A6C3}" srcOrd="4" destOrd="0" presId="urn:microsoft.com/office/officeart/2005/8/layout/orgChart1"/>
    <dgm:cxn modelId="{B78C0E32-1883-489F-95BF-E300CBAFAD5F}" type="presParOf" srcId="{5563E6AA-44CF-4975-85CE-05275C779218}" destId="{14B11002-36EA-4F51-BE5D-703274FF5D1A}" srcOrd="5" destOrd="0" presId="urn:microsoft.com/office/officeart/2005/8/layout/orgChart1"/>
    <dgm:cxn modelId="{B9543EC3-9660-4984-A86C-40CAEDC4510F}" type="presParOf" srcId="{14B11002-36EA-4F51-BE5D-703274FF5D1A}" destId="{BC735158-6B94-411A-8A92-37E0512DC377}" srcOrd="0" destOrd="0" presId="urn:microsoft.com/office/officeart/2005/8/layout/orgChart1"/>
    <dgm:cxn modelId="{A61C2FB2-D33E-45F6-B479-08969949BCCB}" type="presParOf" srcId="{BC735158-6B94-411A-8A92-37E0512DC377}" destId="{78888BE1-8250-4F9C-9607-0A03046F7DBB}" srcOrd="0" destOrd="0" presId="urn:microsoft.com/office/officeart/2005/8/layout/orgChart1"/>
    <dgm:cxn modelId="{D354E80B-9C23-4FCB-B56A-E869D3B70FCF}" type="presParOf" srcId="{BC735158-6B94-411A-8A92-37E0512DC377}" destId="{F9BEE043-E611-4A62-A047-64AA724A61B0}" srcOrd="1" destOrd="0" presId="urn:microsoft.com/office/officeart/2005/8/layout/orgChart1"/>
    <dgm:cxn modelId="{F6824C21-A980-48F6-B83B-CC261453DE16}" type="presParOf" srcId="{14B11002-36EA-4F51-BE5D-703274FF5D1A}" destId="{A80AC6E3-91CA-451C-91DB-06567E2BBF27}" srcOrd="1" destOrd="0" presId="urn:microsoft.com/office/officeart/2005/8/layout/orgChart1"/>
    <dgm:cxn modelId="{D5CDE771-7ECB-48AB-AD56-65D366045383}" type="presParOf" srcId="{14B11002-36EA-4F51-BE5D-703274FF5D1A}" destId="{8BDC1608-8475-47A3-855A-BDF4808E7E22}" srcOrd="2" destOrd="0" presId="urn:microsoft.com/office/officeart/2005/8/layout/orgChart1"/>
    <dgm:cxn modelId="{2941F144-B096-4BFC-A51D-FC875D0E2B5B}" type="presParOf" srcId="{5563E6AA-44CF-4975-85CE-05275C779218}" destId="{6AC1239E-6426-4BC5-8F43-B573B330E227}" srcOrd="6" destOrd="0" presId="urn:microsoft.com/office/officeart/2005/8/layout/orgChart1"/>
    <dgm:cxn modelId="{D1E4FB99-4F26-46D6-AD5A-EDF4E0D9A912}" type="presParOf" srcId="{5563E6AA-44CF-4975-85CE-05275C779218}" destId="{F56FC54C-5449-4A4D-BCC3-627AA537F7A4}" srcOrd="7" destOrd="0" presId="urn:microsoft.com/office/officeart/2005/8/layout/orgChart1"/>
    <dgm:cxn modelId="{0709657B-CE94-44E0-B40D-8E107E65168A}" type="presParOf" srcId="{F56FC54C-5449-4A4D-BCC3-627AA537F7A4}" destId="{60065092-E0E4-4A04-98A1-124F5DE1EBE2}" srcOrd="0" destOrd="0" presId="urn:microsoft.com/office/officeart/2005/8/layout/orgChart1"/>
    <dgm:cxn modelId="{970B8F5D-17C7-4FC9-91B8-D1F92D4D7A45}" type="presParOf" srcId="{60065092-E0E4-4A04-98A1-124F5DE1EBE2}" destId="{14CEC775-04B3-4DBC-ADCD-F2D0E2B618C6}" srcOrd="0" destOrd="0" presId="urn:microsoft.com/office/officeart/2005/8/layout/orgChart1"/>
    <dgm:cxn modelId="{10DBC91E-1B57-43EC-881E-924656722883}" type="presParOf" srcId="{60065092-E0E4-4A04-98A1-124F5DE1EBE2}" destId="{F9048807-7189-4370-943E-82F3DD11DC4C}" srcOrd="1" destOrd="0" presId="urn:microsoft.com/office/officeart/2005/8/layout/orgChart1"/>
    <dgm:cxn modelId="{1408F3FF-7AC3-4071-925E-C8C7AF7012F2}" type="presParOf" srcId="{F56FC54C-5449-4A4D-BCC3-627AA537F7A4}" destId="{66AE363D-0A58-4276-A202-4CBC5872D4F0}" srcOrd="1" destOrd="0" presId="urn:microsoft.com/office/officeart/2005/8/layout/orgChart1"/>
    <dgm:cxn modelId="{D4AC4650-35D1-49D7-B41D-51FE3CD3642B}" type="presParOf" srcId="{F56FC54C-5449-4A4D-BCC3-627AA537F7A4}" destId="{09C25D48-A113-40AD-9350-F17DD8AF24FC}" srcOrd="2" destOrd="0" presId="urn:microsoft.com/office/officeart/2005/8/layout/orgChart1"/>
    <dgm:cxn modelId="{66497A80-2B23-4EBF-95EF-C208B543E78D}" type="presParOf" srcId="{5563E6AA-44CF-4975-85CE-05275C779218}" destId="{4A78ADB0-9AFF-4033-B165-F99270E8C915}" srcOrd="8" destOrd="0" presId="urn:microsoft.com/office/officeart/2005/8/layout/orgChart1"/>
    <dgm:cxn modelId="{52A6FA6B-C50D-42D1-B508-6F2FDAC6B4F3}" type="presParOf" srcId="{5563E6AA-44CF-4975-85CE-05275C779218}" destId="{4422BA88-BEC5-4090-9C6C-463894B2D2A5}" srcOrd="9" destOrd="0" presId="urn:microsoft.com/office/officeart/2005/8/layout/orgChart1"/>
    <dgm:cxn modelId="{26BF178A-C558-477C-AD1B-99A3F639DBB6}" type="presParOf" srcId="{4422BA88-BEC5-4090-9C6C-463894B2D2A5}" destId="{B9BDBB8B-2506-4B4C-9B26-EFED44EEB086}" srcOrd="0" destOrd="0" presId="urn:microsoft.com/office/officeart/2005/8/layout/orgChart1"/>
    <dgm:cxn modelId="{25674C9E-3990-45AD-AFB4-891C96518F9B}" type="presParOf" srcId="{B9BDBB8B-2506-4B4C-9B26-EFED44EEB086}" destId="{3EF6E76A-1215-4A0C-9B8D-E4FBAE69D521}" srcOrd="0" destOrd="0" presId="urn:microsoft.com/office/officeart/2005/8/layout/orgChart1"/>
    <dgm:cxn modelId="{CD553D49-D8B4-4BBF-9627-9079152D5327}" type="presParOf" srcId="{B9BDBB8B-2506-4B4C-9B26-EFED44EEB086}" destId="{31FAFC9B-C056-483A-A217-19F310320660}" srcOrd="1" destOrd="0" presId="urn:microsoft.com/office/officeart/2005/8/layout/orgChart1"/>
    <dgm:cxn modelId="{B78DFC97-4C8E-4C06-9067-A183C113F48C}" type="presParOf" srcId="{4422BA88-BEC5-4090-9C6C-463894B2D2A5}" destId="{B0E1BBD8-BA61-41F6-99E2-81516652D999}" srcOrd="1" destOrd="0" presId="urn:microsoft.com/office/officeart/2005/8/layout/orgChart1"/>
    <dgm:cxn modelId="{3BEC7B82-02FB-4B44-8EAF-03A1BEDA8EF4}" type="presParOf" srcId="{4422BA88-BEC5-4090-9C6C-463894B2D2A5}" destId="{3AD01509-E865-4001-B31C-31F431A1026D}" srcOrd="2" destOrd="0" presId="urn:microsoft.com/office/officeart/2005/8/layout/orgChart1"/>
    <dgm:cxn modelId="{81637E83-566B-453A-A7C6-C7D01A75D07D}" type="presParOf" srcId="{82BD7F79-8B91-4BEF-AD4C-9F877B6EFFBC}" destId="{7092D3FD-2F22-4082-BE9F-84F885B3BB9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78ADB0-9AFF-4033-B165-F99270E8C915}">
      <dsp:nvSpPr>
        <dsp:cNvPr id="0" name=""/>
        <dsp:cNvSpPr/>
      </dsp:nvSpPr>
      <dsp:spPr>
        <a:xfrm>
          <a:off x="1974584" y="990600"/>
          <a:ext cx="6010169" cy="720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23"/>
              </a:lnTo>
              <a:lnTo>
                <a:pt x="6010169" y="510823"/>
              </a:lnTo>
              <a:lnTo>
                <a:pt x="6010169" y="720512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6AC1239E-6426-4BC5-8F43-B573B330E227}">
      <dsp:nvSpPr>
        <dsp:cNvPr id="0" name=""/>
        <dsp:cNvSpPr/>
      </dsp:nvSpPr>
      <dsp:spPr>
        <a:xfrm>
          <a:off x="1974584" y="990600"/>
          <a:ext cx="4366305" cy="731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76"/>
              </a:lnTo>
              <a:lnTo>
                <a:pt x="4366305" y="522276"/>
              </a:lnTo>
              <a:lnTo>
                <a:pt x="4366305" y="731965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01EFD2B9-3AD6-466E-8DB0-20BE3019A6C3}">
      <dsp:nvSpPr>
        <dsp:cNvPr id="0" name=""/>
        <dsp:cNvSpPr/>
      </dsp:nvSpPr>
      <dsp:spPr>
        <a:xfrm>
          <a:off x="1974584" y="990600"/>
          <a:ext cx="2772536" cy="731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2276"/>
              </a:lnTo>
              <a:lnTo>
                <a:pt x="2772536" y="522276"/>
              </a:lnTo>
              <a:lnTo>
                <a:pt x="2772536" y="7319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5E920-BDEE-465B-92D4-13DDF8C2DDD0}">
      <dsp:nvSpPr>
        <dsp:cNvPr id="0" name=""/>
        <dsp:cNvSpPr/>
      </dsp:nvSpPr>
      <dsp:spPr>
        <a:xfrm>
          <a:off x="1974584" y="990600"/>
          <a:ext cx="876146" cy="7205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823"/>
              </a:lnTo>
              <a:lnTo>
                <a:pt x="876146" y="510823"/>
              </a:lnTo>
              <a:lnTo>
                <a:pt x="876146" y="720512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7C812FCE-44D0-4B48-B53F-65B3EAAB2C1A}">
      <dsp:nvSpPr>
        <dsp:cNvPr id="0" name=""/>
        <dsp:cNvSpPr/>
      </dsp:nvSpPr>
      <dsp:spPr>
        <a:xfrm>
          <a:off x="838003" y="990600"/>
          <a:ext cx="1136580" cy="731965"/>
        </a:xfrm>
        <a:custGeom>
          <a:avLst/>
          <a:gdLst/>
          <a:ahLst/>
          <a:cxnLst/>
          <a:rect l="0" t="0" r="0" b="0"/>
          <a:pathLst>
            <a:path>
              <a:moveTo>
                <a:pt x="1136580" y="0"/>
              </a:moveTo>
              <a:lnTo>
                <a:pt x="1136580" y="522276"/>
              </a:lnTo>
              <a:lnTo>
                <a:pt x="0" y="522276"/>
              </a:lnTo>
              <a:lnTo>
                <a:pt x="0" y="731965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</dsp:sp>
    <dsp:sp modelId="{81CBA764-C00B-4EDB-BE2F-8391CB1F0348}">
      <dsp:nvSpPr>
        <dsp:cNvPr id="0" name=""/>
        <dsp:cNvSpPr/>
      </dsp:nvSpPr>
      <dsp:spPr>
        <a:xfrm rot="10800000" flipV="1">
          <a:off x="0" y="615546"/>
          <a:ext cx="3949168" cy="375054"/>
        </a:xfrm>
        <a:prstGeom prst="rect">
          <a:avLst/>
        </a:prstGeom>
        <a:solidFill>
          <a:schemeClr val="bg1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ক্যারিওকাইনেসিস</a:t>
          </a: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(নিউক্লিয়াসে ঘটে)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 rot="-10800000">
        <a:off x="0" y="615546"/>
        <a:ext cx="3949168" cy="375054"/>
      </dsp:txXfrm>
    </dsp:sp>
    <dsp:sp modelId="{E3056A32-5F3C-4062-ADFF-25D85DB24ABB}">
      <dsp:nvSpPr>
        <dsp:cNvPr id="0" name=""/>
        <dsp:cNvSpPr/>
      </dsp:nvSpPr>
      <dsp:spPr>
        <a:xfrm>
          <a:off x="1882" y="1722566"/>
          <a:ext cx="1672242" cy="396402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প্রোফেজ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1882" y="1722566"/>
        <a:ext cx="1672242" cy="396402"/>
      </dsp:txXfrm>
    </dsp:sp>
    <dsp:sp modelId="{54A73336-93F0-4FCA-9845-E32256F0DD27}">
      <dsp:nvSpPr>
        <dsp:cNvPr id="0" name=""/>
        <dsp:cNvSpPr/>
      </dsp:nvSpPr>
      <dsp:spPr>
        <a:xfrm>
          <a:off x="2037685" y="1711113"/>
          <a:ext cx="1626090" cy="392398"/>
        </a:xfrm>
        <a:prstGeom prst="rect">
          <a:avLst/>
        </a:prstGeom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প্রো-মেটাফেজ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037685" y="1711113"/>
        <a:ext cx="1626090" cy="392398"/>
      </dsp:txXfrm>
    </dsp:sp>
    <dsp:sp modelId="{78888BE1-8250-4F9C-9607-0A03046F7DBB}">
      <dsp:nvSpPr>
        <dsp:cNvPr id="0" name=""/>
        <dsp:cNvSpPr/>
      </dsp:nvSpPr>
      <dsp:spPr>
        <a:xfrm>
          <a:off x="4066080" y="1722566"/>
          <a:ext cx="1362081" cy="392398"/>
        </a:xfrm>
        <a:prstGeom prst="rect">
          <a:avLst/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মেটাফেজ</a:t>
          </a: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4066080" y="1722566"/>
        <a:ext cx="1362081" cy="392398"/>
      </dsp:txXfrm>
    </dsp:sp>
    <dsp:sp modelId="{14CEC775-04B3-4DBC-ADCD-F2D0E2B618C6}">
      <dsp:nvSpPr>
        <dsp:cNvPr id="0" name=""/>
        <dsp:cNvSpPr/>
      </dsp:nvSpPr>
      <dsp:spPr>
        <a:xfrm>
          <a:off x="5748986" y="1722566"/>
          <a:ext cx="1183805" cy="392398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আনাফেজ 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748986" y="1722566"/>
        <a:ext cx="1183805" cy="392398"/>
      </dsp:txXfrm>
    </dsp:sp>
    <dsp:sp modelId="{3EF6E76A-1215-4A0C-9B8D-E4FBAE69D521}">
      <dsp:nvSpPr>
        <dsp:cNvPr id="0" name=""/>
        <dsp:cNvSpPr/>
      </dsp:nvSpPr>
      <dsp:spPr>
        <a:xfrm>
          <a:off x="7291361" y="1711113"/>
          <a:ext cx="1386785" cy="392398"/>
        </a:xfrm>
        <a:prstGeom prst="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টেলোফেজ</a:t>
          </a:r>
          <a:r>
            <a:rPr lang="bn-BD" sz="26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600" kern="1200" dirty="0">
            <a:latin typeface="NikoshBAN" pitchFamily="2" charset="0"/>
            <a:cs typeface="NikoshBAN" pitchFamily="2" charset="0"/>
          </a:endParaRPr>
        </a:p>
      </dsp:txBody>
      <dsp:txXfrm>
        <a:off x="7291361" y="1711113"/>
        <a:ext cx="1386785" cy="392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2728B1-0FFE-4CAD-8040-4E0D5383BAE9}" type="datetimeFigureOut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24CFD3-64DD-4163-855B-315623CAD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00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           Goutam Kumar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9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193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134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19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89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2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067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946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93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8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46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1C17DD-0ED2-4A85-860A-F5AC1E587DE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18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85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30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44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2712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39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Goutam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Kumar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Sarder,Assistant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Teacher(Science)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Laudobe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Badamtala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High </a:t>
            </a:r>
            <a:r>
              <a:rPr kumimoji="0" lang="en-U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School,Dacope,Khulna</a:t>
            </a:r>
            <a:endParaRPr kumimoji="0" lang="bn-BD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4CFD3-64DD-4163-855B-315623CAD2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16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BBC-D3D5-4C8D-898D-5A1E88F85739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ECB-FDC9-425C-96B1-962B9AEC00D9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F2D-0427-4D0B-A83D-7A2D82AD1B95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BCBBC-D3D5-4C8D-898D-5A1E88F8573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1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BC01-1BA6-44A2-849A-6B845FFB96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7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6388-97E9-431B-B36B-9C96DCA02C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1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D5C1-8D2A-4DB9-9C3F-74B08242CA4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4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70B9-1BFF-4811-8D8A-8260B5B1D86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52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5F26-DD6A-4B8A-9973-FA2FD5A9FB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25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E17F-5E2E-4B71-B5D4-83E39CD8D4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83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E64-9591-46CF-B679-69EF7D4507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3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84BC01-1BA6-44A2-849A-6B845FFB963E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9A7C-5B44-4BBA-A46E-9E45207CA5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0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7ECB-FDC9-425C-96B1-962B9AEC00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8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22F2D-0427-4D0B-A83D-7A2D82AD1B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77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9021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090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653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4086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600206"/>
            <a:ext cx="54086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8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84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4815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5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C6388-97E9-431B-B36B-9C96DCA02CC3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37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17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2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7613" y="274656"/>
            <a:ext cx="2741612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56"/>
            <a:ext cx="80756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4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8D5C1-8D2A-4DB9-9C3F-74B08242CA49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270B9-1BFF-4811-8D8A-8260B5B1D862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C5F26-DD6A-4B8A-9973-FA2FD5A9FB1A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E17F-5E2E-4B71-B5D4-83E39CD8D436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A0E64-9591-46CF-B679-69EF7D45078C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69A7C-5B44-4BBA-A46E-9E45207CA5CD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835C-4441-4707-AC25-0CD92F56A6F0}" type="datetime1">
              <a:rPr lang="en-US" smtClean="0"/>
              <a:pPr/>
              <a:t>12/5/2017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ময়মনসিংহ জিলা স্কুল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4F91-CB91-44B0-A039-4AAB8E2140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u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835C-4441-4707-AC25-0CD92F56A6F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>
                <a:solidFill>
                  <a:prstClr val="black">
                    <a:tint val="75000"/>
                  </a:prstClr>
                </a:solidFill>
              </a:rPr>
              <a:t>ময়মনসিংহ জিলা স্কুল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14F91-CB91-44B0-A039-4AAB8E2140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31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bg1"/>
          </a:fgClr>
          <a:bgClr>
            <a:schemeClr val="bg1">
              <a:lumMod val="9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899E4-C8C5-4533-A65B-5049611D4C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12/5/2017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63563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69263-37A8-478F-B19B-0C608F041B5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807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>
            <a:prstTxWarp prst="textTriangle">
              <a:avLst/>
            </a:prstTxWarp>
            <a:no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সকলকে ফুলেল শুভেচ্ছা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76400"/>
            <a:ext cx="6096000" cy="5105400"/>
          </a:xfrm>
          <a:prstGeom prst="rect">
            <a:avLst/>
          </a:prstGeom>
          <a:solidFill>
            <a:srgbClr val="C00000">
              <a:alpha val="29000"/>
            </a:srgbClr>
          </a:solidFill>
        </p:spPr>
      </p:pic>
    </p:spTree>
    <p:extLst>
      <p:ext uri="{BB962C8B-B14F-4D97-AF65-F5344CB8AC3E}">
        <p14:creationId xmlns:p14="http://schemas.microsoft.com/office/powerpoint/2010/main" val="48128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152400"/>
            <a:ext cx="6934198" cy="1176010"/>
          </a:xfrm>
          <a:prstGeom prst="irregularSeal2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প্রোফেজ</a:t>
            </a:r>
            <a:endParaRPr lang="en-US" sz="66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601" y="1381780"/>
            <a:ext cx="61722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কোষের নিউক্লিয়াস আকারে বড় হয়।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kkk.jpg"/>
          <p:cNvPicPr>
            <a:picLocks noChangeAspect="1"/>
          </p:cNvPicPr>
          <p:nvPr/>
        </p:nvPicPr>
        <p:blipFill>
          <a:blip r:embed="rId3"/>
          <a:srcRect t="17816" r="74827" b="36207"/>
          <a:stretch>
            <a:fillRect/>
          </a:stretch>
        </p:blipFill>
        <p:spPr>
          <a:xfrm>
            <a:off x="3429000" y="1968660"/>
            <a:ext cx="18288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19200" y="3820180"/>
            <a:ext cx="6476999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ক্রোমোজোম সেন্ট্রোমিয়ার ব্যতীত দুটি ভাগে বিভক্ত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mitosis.JPG"/>
          <p:cNvPicPr>
            <a:picLocks noChangeAspect="1"/>
          </p:cNvPicPr>
          <p:nvPr/>
        </p:nvPicPr>
        <p:blipFill>
          <a:blip r:embed="rId4"/>
          <a:srcRect l="2381" t="12500" r="67460" b="61111"/>
          <a:stretch>
            <a:fillRect/>
          </a:stretch>
        </p:blipFill>
        <p:spPr>
          <a:xfrm>
            <a:off x="3200400" y="4495800"/>
            <a:ext cx="2286000" cy="14808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457200" y="762008"/>
            <a:ext cx="17732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76610"/>
            <a:ext cx="9139148" cy="107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76200"/>
            <a:ext cx="3886200" cy="11430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প্রো-মেটাফেজ</a:t>
            </a:r>
            <a:r>
              <a:rPr lang="bn-BD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gg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755" y="1905000"/>
            <a:ext cx="2107646" cy="1631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aaaaaaaaa.jpg"/>
          <p:cNvPicPr>
            <a:picLocks noChangeAspect="1"/>
          </p:cNvPicPr>
          <p:nvPr/>
        </p:nvPicPr>
        <p:blipFill>
          <a:blip r:embed="rId4"/>
          <a:srcRect l="34314" r="31176" b="54040"/>
          <a:stretch>
            <a:fillRect/>
          </a:stretch>
        </p:blipFill>
        <p:spPr>
          <a:xfrm>
            <a:off x="3276599" y="4191000"/>
            <a:ext cx="2286001" cy="18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685800" y="838200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2816" y="3657600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২)স্পিন্ডল যন্ত্রের সৃষ্টি হয়।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1229380"/>
            <a:ext cx="655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১)নিউক্লিয়ার পর্দা ও নিউক্লিয়ার 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মেমব্রেন এর বিলুপ্তি ঘটে।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172200"/>
            <a:ext cx="9139148" cy="87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8600"/>
            <a:ext cx="4191000" cy="2209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5969" y="2895600"/>
            <a:ext cx="75520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প্রোফেজ ও প্রো-মেটাফেজ ধাপের বৈশিষ্ট লেখ।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105400"/>
            <a:ext cx="9139148" cy="194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5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1" y="1789101"/>
            <a:ext cx="815340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১)ক্রোমোজোমগুলো স্পিন্ডল যন্ত্রের বিষুবীয় অঞ্চলে আসে এবং সেন্ট্রোমিয়ারের সাথে তন্তুর নিচে আটকে থাকে।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fffffffffffff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761402"/>
            <a:ext cx="2362200" cy="15580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762000" y="4353580"/>
            <a:ext cx="76200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২)ক্রোমোজোমগুলো সবচেয়ে খাটো ও মোটা দেখায়।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fffffff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5029200"/>
            <a:ext cx="2286000" cy="16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560618" y="1229380"/>
            <a:ext cx="1420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3048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মেটাফেজ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7782" y="0"/>
            <a:ext cx="5589818" cy="1143000"/>
          </a:xfrm>
          <a:prstGeom prst="star8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অ্যানাফেজ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anaphase-m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3089033"/>
            <a:ext cx="1676400" cy="15721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1295402"/>
            <a:ext cx="5867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)ক্রোমাটিডগুলো পরস্পর থেকে বিচ্ছিন্ন হয়ে যায়।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metaphaseanapha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1117181"/>
            <a:ext cx="1600200" cy="1556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5334008"/>
            <a:ext cx="6400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৩)ক্রোমোজোমগুলো মেরুর দিকে অগ্রসর হতে থাকে।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mitosis_qz01.gif"/>
          <p:cNvPicPr>
            <a:picLocks noChangeAspect="1"/>
          </p:cNvPicPr>
          <p:nvPr/>
        </p:nvPicPr>
        <p:blipFill>
          <a:blip r:embed="rId5"/>
          <a:srcRect r="20611"/>
          <a:stretch>
            <a:fillRect/>
          </a:stretch>
        </p:blipFill>
        <p:spPr>
          <a:xfrm>
            <a:off x="7162800" y="5181608"/>
            <a:ext cx="1676400" cy="1514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28600" y="3025676"/>
            <a:ext cx="6400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)ক্রোমোজোমের সেন্ট্রোমিয়ার দুই ভাগে বিভক্ত হয়ে যায়। ফলে প্রত্যেক ক্রোমাটিডে একটি করে সেন্ট্রোমিয়ার থাকে।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" y="685804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9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458200" cy="1143000"/>
          </a:xfrm>
          <a:prstGeom prst="ribbon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54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টেলোফেজ</a:t>
            </a:r>
            <a:endParaRPr lang="en-US" sz="54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895600"/>
            <a:ext cx="594360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২) এরপর ক্রোমোজোমগুলোকে ঘিরে নিউক্লিয়ার পর্দা ও নিউক্লিয়ার মেমব্রেনের পুনঃ আবির্ভাব ঘটে।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aaa.jpg"/>
          <p:cNvPicPr>
            <a:picLocks noChangeAspect="1"/>
          </p:cNvPicPr>
          <p:nvPr/>
        </p:nvPicPr>
        <p:blipFill>
          <a:blip r:embed="rId3"/>
          <a:srcRect l="36508" t="46808" r="33333"/>
          <a:stretch>
            <a:fillRect/>
          </a:stretch>
        </p:blipFill>
        <p:spPr>
          <a:xfrm>
            <a:off x="6735989" y="1166959"/>
            <a:ext cx="1905000" cy="14294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81000" y="1524000"/>
            <a:ext cx="59436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১) অপত্য ক্রোমোজোমগুলো বিপরীত মেরুতে এসে পৌছায়।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qqq.jpg"/>
          <p:cNvPicPr>
            <a:picLocks noChangeAspect="1"/>
          </p:cNvPicPr>
          <p:nvPr/>
        </p:nvPicPr>
        <p:blipFill>
          <a:blip r:embed="rId4"/>
          <a:srcRect t="53125" r="50909"/>
          <a:stretch>
            <a:fillRect/>
          </a:stretch>
        </p:blipFill>
        <p:spPr>
          <a:xfrm>
            <a:off x="6773612" y="2601218"/>
            <a:ext cx="19050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381000" y="4572004"/>
            <a:ext cx="5943600" cy="83099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৩) এ অবস্থায় ক্রোমোজোমগুলো সরু ও লম্বা আকার ধারণ করে পরস্পরের সাথে জট পাকিয়ে নিউক্লিয়ার রেটিকুলাম গঠন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fffffff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4343400"/>
            <a:ext cx="1905000" cy="16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Rectangle 13"/>
          <p:cNvSpPr/>
          <p:nvPr/>
        </p:nvSpPr>
        <p:spPr>
          <a:xfrm>
            <a:off x="152400" y="914408"/>
            <a:ext cx="198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ধাপেঃ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43600"/>
            <a:ext cx="9139148" cy="110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873" y="2296180"/>
            <a:ext cx="86106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2800" b="1" spc="50" dirty="0" smtClean="0">
                <a:ln w="11430"/>
                <a:latin typeface="NikoshBAN" pitchFamily="2" charset="0"/>
                <a:cs typeface="NikoshBAN" pitchFamily="2" charset="0"/>
              </a:rPr>
              <a:t>নিউক্লিয়াসের বিভাজন শেষ হওয়ার সাথে সাথে সাইটোকাইনেসিস শুরু হয়।</a:t>
            </a:r>
            <a:endParaRPr lang="en-US" sz="2800" b="1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ytokinesi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281637"/>
            <a:ext cx="2362200" cy="2125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 descr="df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281637"/>
            <a:ext cx="2209800" cy="2125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6000" b="1" spc="50" dirty="0">
                <a:ln w="11430"/>
                <a:latin typeface="NikoshBAN" pitchFamily="2" charset="0"/>
                <a:cs typeface="NikoshBAN" pitchFamily="2" charset="0"/>
              </a:rPr>
              <a:t>সাইটোকাইনেসিস</a:t>
            </a:r>
            <a:endParaRPr lang="en-US" sz="6000" dirty="0"/>
          </a:p>
        </p:txBody>
      </p:sp>
      <p:pic>
        <p:nvPicPr>
          <p:cNvPr id="7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562600"/>
            <a:ext cx="9139148" cy="148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343400"/>
            <a:ext cx="7924800" cy="457200"/>
          </a:xfr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“সপুষ্পক উদ্ভিদে মাইটোসিস কোষ বিভাজন ঘটে” ব্যাখ্যা কর।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45454654+65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676400"/>
            <a:ext cx="36576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400"/>
            <a:ext cx="9139148" cy="156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743200" y="457200"/>
            <a:ext cx="3657600" cy="762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6705600" cy="762000"/>
          </a:xfrm>
          <a:prstGeom prst="star32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bn-BD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90608"/>
            <a:ext cx="6781800" cy="5847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কোন ধাপে নিউক্লিয়াসটি আকারে বড় হয়?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524001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অ্যানাফেজ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1524001"/>
            <a:ext cx="24384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মেটাফেজ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133608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প্রোফেজ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2133608"/>
            <a:ext cx="24384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টেলোফেজ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1" y="2819408"/>
            <a:ext cx="6858000" cy="5847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মাইটোসিসের প্রথম ধাপ কোনটি?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3429003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অ্যানাফেজ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3429003"/>
            <a:ext cx="23622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টেলোফেজ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4114808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প্রোফেজ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67200" y="4114808"/>
            <a:ext cx="23622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মেটাফেজ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8201" y="4724408"/>
            <a:ext cx="6858000" cy="584775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৩) মাইটোসিস কোষ বিভাজন কয় পর্যায়ে ঘটে থাকে?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5329543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৩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3400" y="5334008"/>
            <a:ext cx="22860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8200" y="5943608"/>
            <a:ext cx="25908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৪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3400" y="5943608"/>
            <a:ext cx="2286000" cy="461665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৫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95300" y="1944223"/>
            <a:ext cx="685800" cy="84043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9600" y="3899831"/>
            <a:ext cx="685800" cy="84043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000500" y="5242667"/>
            <a:ext cx="685800" cy="840433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12" grpId="0" animBg="1"/>
      <p:bldP spid="31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11" y="381000"/>
            <a:ext cx="4495800" cy="2609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6742" y="3244334"/>
            <a:ext cx="75905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</a:t>
            </a:r>
            <a:r>
              <a:rPr lang="bn-BD" sz="2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 পদ্ধতির ধাপসমূহের চিহ্নিত চিত্র অংকন করে আনবে।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76800"/>
            <a:ext cx="9139148" cy="21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0458" y="381003"/>
            <a:ext cx="7945919" cy="5724644"/>
            <a:chOff x="608012" y="152400"/>
            <a:chExt cx="10744200" cy="5936110"/>
          </a:xfrm>
        </p:grpSpPr>
        <p:sp>
          <p:nvSpPr>
            <p:cNvPr id="2" name="TextBox 1"/>
            <p:cNvSpPr txBox="1"/>
            <p:nvPr/>
          </p:nvSpPr>
          <p:spPr>
            <a:xfrm>
              <a:off x="608012" y="152400"/>
              <a:ext cx="10744200" cy="5936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গৌতম কুমার সরদার</a:t>
              </a:r>
              <a:endParaRPr lang="en-US" sz="8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bn-BD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সি ;বি</a:t>
              </a:r>
              <a:r>
                <a:rPr lang="en-US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endParaRPr lang="bn-BD" sz="4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সহকারি শিক্ষক (বিজ্ঞান)</a:t>
              </a:r>
            </a:p>
            <a:p>
              <a:pPr algn="ctr"/>
              <a:endParaRPr lang="en-US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8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লাউডোব </a:t>
              </a:r>
              <a:r>
                <a:rPr lang="bn-BD" sz="48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বাদামতলা মাধ্যমিক বিদ্যালয়</a:t>
              </a:r>
            </a:p>
            <a:p>
              <a:pPr algn="ctr"/>
              <a:r>
                <a:rPr lang="bn-BD" sz="48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দাকোপ,খুলনা।</a:t>
              </a:r>
              <a:endParaRPr lang="en-US" sz="48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মোবাইলঃ০১৯১৫৯৩৬১৭৩</a:t>
              </a:r>
              <a:r>
                <a:rPr lang="bn-BD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BD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ই-মেইলঃ</a:t>
              </a:r>
              <a:r>
                <a:rPr lang="en-US" sz="4400" b="1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sarder.goutam@gmail.com</a:t>
              </a:r>
              <a:endPara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074" name="Picture 2" descr="C:\Users\PRIYOM SARDER\Downloads\a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412" y="1461147"/>
              <a:ext cx="2209800" cy="1659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90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674" y="3962408"/>
            <a:ext cx="7360056" cy="1015663"/>
          </a:xfrm>
          <a:solidFill>
            <a:schemeClr val="bg1"/>
          </a:solidFill>
        </p:spPr>
        <p:txBody>
          <a:bodyPr>
            <a:norm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 prst="slop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bn-BD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সকলকে ধন্যবাদ।</a:t>
            </a:r>
            <a:endParaRPr lang="en-US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luebutterflyanimati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62113">
            <a:off x="-72576" y="30539"/>
            <a:ext cx="1714500" cy="1333500"/>
          </a:xfrm>
          <a:prstGeom prst="rect">
            <a:avLst/>
          </a:prstGeom>
        </p:spPr>
      </p:pic>
      <p:pic>
        <p:nvPicPr>
          <p:cNvPr id="13" name="Picture 12" descr="bluebutterflyanimation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-76200"/>
            <a:ext cx="2268661" cy="1676400"/>
          </a:xfrm>
          <a:prstGeom prst="rect">
            <a:avLst/>
          </a:prstGeom>
        </p:spPr>
      </p:pic>
      <p:pic>
        <p:nvPicPr>
          <p:cNvPr id="2050" name="Picture 2" descr="E:\Goutam\All Pictures\journo_1297580300_8-baul_rab007_1297571791_7-image_248_47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03" y="838200"/>
            <a:ext cx="4572000" cy="302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84675" y="4038600"/>
            <a:ext cx="7360056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bn-BD" sz="4800" b="1" dirty="0" smtClean="0">
                <a:ln/>
                <a:latin typeface="NikoshBAN" pitchFamily="2" charset="0"/>
                <a:cs typeface="NikoshBAN" pitchFamily="2" charset="0"/>
              </a:rPr>
              <a:t>আগামী </a:t>
            </a:r>
            <a:r>
              <a:rPr lang="bn-BD" sz="4800" b="1" dirty="0">
                <a:ln/>
                <a:latin typeface="NikoshBAN" pitchFamily="2" charset="0"/>
                <a:cs typeface="NikoshBAN" pitchFamily="2" charset="0"/>
              </a:rPr>
              <a:t>ক্লাসে আবার দেখা </a:t>
            </a:r>
            <a:r>
              <a:rPr lang="bn-BD" sz="4800" b="1" dirty="0" smtClean="0">
                <a:ln/>
                <a:latin typeface="NikoshBAN" pitchFamily="2" charset="0"/>
                <a:cs typeface="NikoshBAN" pitchFamily="2" charset="0"/>
              </a:rPr>
              <a:t>হবে</a:t>
            </a:r>
            <a:endParaRPr lang="en-US" b="1" dirty="0">
              <a:ln/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76800"/>
            <a:ext cx="9139148" cy="21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42570" y="381001"/>
            <a:ext cx="41730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6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78" y="1234273"/>
            <a:ext cx="2333219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4209871"/>
            <a:ext cx="4724399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দ্বিতীয় অধ্যায়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জীবের বৃদ্ধি ও বংশগতি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762000"/>
            <a:ext cx="79248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b="1" dirty="0">
                <a:ln w="50800"/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lvl="0"/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pPr lvl="0" algn="just"/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১।মাইটোসিস কোষ বিভাজন কি তা বলতে পারবে।</a:t>
            </a:r>
          </a:p>
          <a:p>
            <a:pPr lvl="0" algn="just"/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২। মাইটোসিস কোষ বিভাজনের প্রকারভেদ বর্ণনা করতে পারবে।</a:t>
            </a:r>
          </a:p>
          <a:p>
            <a:pPr lvl="0" algn="just"/>
            <a:r>
              <a:rPr lang="bn-BD" sz="2400" b="1" dirty="0">
                <a:ln w="50800"/>
                <a:latin typeface="NikoshBAN" pitchFamily="2" charset="0"/>
                <a:cs typeface="NikoshBAN" pitchFamily="2" charset="0"/>
              </a:rPr>
              <a:t>৩।মাইটোসিস কোষ বিভাজনে কিভাবে জীবের বংশবৃদ্ধি ঘটে তা ব্যাখ্যা করতে পারবে।</a:t>
            </a:r>
            <a:endParaRPr lang="bn-BD" sz="2400" b="1" dirty="0">
              <a:ln w="5080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76800"/>
            <a:ext cx="9139148" cy="217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14F91-CB91-44B0-A039-4AAB8E2140C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 descr="mitosi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094992"/>
            <a:ext cx="3098274" cy="2076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083192" y="228600"/>
            <a:ext cx="48510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এসো,আমরা কিছু ছবি দেখি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390" y="1106276"/>
            <a:ext cx="3132284" cy="2065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106276"/>
            <a:ext cx="3098274" cy="2065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3581400" y="3276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উদ্ভিদ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48400" y="1543756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কিসের ছবি দেখতে পাচ্ছি?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" y="15240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এই ছবিটি কিসের?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057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কোষটি কি ধরনের  কোষ?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328678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কোষ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785390" y="1096668"/>
            <a:ext cx="3234410" cy="2074620"/>
            <a:chOff x="4351532" y="3171287"/>
            <a:chExt cx="3039868" cy="1980227"/>
          </a:xfrm>
        </p:grpSpPr>
        <p:pic>
          <p:nvPicPr>
            <p:cNvPr id="8" name="Picture 7" descr="Mitosis porjay.jpe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51532" y="3171287"/>
              <a:ext cx="1566142" cy="19802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650" y="3171288"/>
              <a:ext cx="1478750" cy="198022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20" name="TextBox 19"/>
          <p:cNvSpPr txBox="1"/>
          <p:nvPr/>
        </p:nvSpPr>
        <p:spPr>
          <a:xfrm>
            <a:off x="3505200" y="3276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উদ্ভিদ কোষ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8800" y="327660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কোন  ধরনের  কোষ বিভাজনে উদ্ভিদের বৃদ্ধি ঘটে ?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05000" y="4038600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মাইটোসিস কোষ বিভাজনের মাধ্যমে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86400"/>
            <a:ext cx="9139148" cy="156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0209077"/>
      </p:ext>
    </p:extLst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2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20" grpId="0"/>
      <p:bldP spid="20" grpId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  <a:prstGeom prst="star32">
            <a:avLst/>
          </a:prstGeo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নিচের ভিডিওটি দেখি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030634"/>
              </p:ext>
            </p:extLst>
          </p:nvPr>
        </p:nvGraphicFramePr>
        <p:xfrm>
          <a:off x="4038600" y="2209800"/>
          <a:ext cx="471487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Packager Shell Object" showAsIcon="1" r:id="rId4" imgW="471600" imgH="618480" progId="Package">
                  <p:embed/>
                </p:oleObj>
              </mc:Choice>
              <mc:Fallback>
                <p:oleObj name="Packager Shell Object" showAsIcon="1" r:id="rId4" imgW="471600" imgH="618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600" y="2209800"/>
                        <a:ext cx="471487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19200" y="2819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ভিডিওটি কীসের?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2819400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মাইটোসিস কোষ বিভাজন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334000"/>
            <a:ext cx="9139148" cy="171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676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 কোষ বিভাজন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457201"/>
            <a:ext cx="7261225" cy="99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91000"/>
            <a:ext cx="9139148" cy="286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aa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62518"/>
            <a:ext cx="2081265" cy="22474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mitosischar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1562519"/>
            <a:ext cx="1981200" cy="220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sssssss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800" y="1562519"/>
            <a:ext cx="2057400" cy="2209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609600" y="4410670"/>
            <a:ext cx="80772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b="1" u="sng" dirty="0">
                <a:latin typeface="NikoshBAN" pitchFamily="2" charset="0"/>
                <a:cs typeface="NikoshBAN" pitchFamily="2" charset="0"/>
              </a:rPr>
              <a:t>মাইটোসিসঃ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যে কোষ বিভাজন প্রক্রিয়ায় একটি মাতৃকোষ ধারাবাহিক প্রক্রিয়ায় বিভাজিত হয়ে দুটি অপত্য কোষের সৃষ্টি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করে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তাকে মাইটোসিস কোষ বিভাজন বলে।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411162"/>
            <a:ext cx="4533900" cy="579438"/>
          </a:xfrm>
        </p:spPr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মাইটোসিস কোষ বিভাজন </a:t>
            </a:r>
            <a:endParaRPr lang="en-US" sz="3600" dirty="0"/>
          </a:p>
        </p:txBody>
      </p:sp>
      <p:pic>
        <p:nvPicPr>
          <p:cNvPr id="10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715000"/>
            <a:ext cx="9139148" cy="133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00622951"/>
              </p:ext>
            </p:extLst>
          </p:nvPr>
        </p:nvGraphicFramePr>
        <p:xfrm>
          <a:off x="228600" y="1371600"/>
          <a:ext cx="8915400" cy="281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mitosis_stage.png"/>
          <p:cNvPicPr>
            <a:picLocks noChangeAspect="1"/>
          </p:cNvPicPr>
          <p:nvPr/>
        </p:nvPicPr>
        <p:blipFill>
          <a:blip r:embed="rId8"/>
          <a:srcRect t="45589" r="78123" b="23218"/>
          <a:stretch>
            <a:fillRect/>
          </a:stretch>
        </p:blipFill>
        <p:spPr>
          <a:xfrm>
            <a:off x="371354" y="3733800"/>
            <a:ext cx="1533646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aaaaaaaaa.jpg"/>
          <p:cNvPicPr>
            <a:picLocks noChangeAspect="1"/>
          </p:cNvPicPr>
          <p:nvPr/>
        </p:nvPicPr>
        <p:blipFill>
          <a:blip r:embed="rId9"/>
          <a:srcRect l="34510" t="4040" r="30980" b="55556"/>
          <a:stretch>
            <a:fillRect/>
          </a:stretch>
        </p:blipFill>
        <p:spPr>
          <a:xfrm>
            <a:off x="2171700" y="3720778"/>
            <a:ext cx="1690386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aaaaaaaa.jpg"/>
          <p:cNvPicPr>
            <a:picLocks noChangeAspect="1"/>
          </p:cNvPicPr>
          <p:nvPr/>
        </p:nvPicPr>
        <p:blipFill>
          <a:blip r:embed="rId9"/>
          <a:srcRect l="65882" b="51515"/>
          <a:stretch>
            <a:fillRect/>
          </a:stretch>
        </p:blipFill>
        <p:spPr>
          <a:xfrm>
            <a:off x="4114800" y="3709686"/>
            <a:ext cx="1491205" cy="1662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oooooo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58237" y="3695700"/>
            <a:ext cx="1447800" cy="167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aaaaaaaa.jpg"/>
          <p:cNvPicPr>
            <a:picLocks noChangeAspect="1"/>
          </p:cNvPicPr>
          <p:nvPr/>
        </p:nvPicPr>
        <p:blipFill>
          <a:blip r:embed="rId9"/>
          <a:srcRect l="34118" t="48485" r="31372" b="-1010"/>
          <a:stretch>
            <a:fillRect/>
          </a:stretch>
        </p:blipFill>
        <p:spPr>
          <a:xfrm>
            <a:off x="7543800" y="3709686"/>
            <a:ext cx="1371600" cy="16624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572000" y="1915180"/>
            <a:ext cx="43434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সাইটোকাইনেসিস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(সাইটোপ্লাজমে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ঘটে)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5946976" y="914400"/>
            <a:ext cx="685800" cy="914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905000" y="914400"/>
            <a:ext cx="685800" cy="9144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0" y="228600"/>
            <a:ext cx="601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মাইটোসিস কোষ </a:t>
            </a:r>
            <a:r>
              <a:rPr lang="bn-BD" sz="4000" dirty="0" smtClean="0">
                <a:solidFill>
                  <a:prstClr val="black"/>
                </a:solidFill>
                <a:latin typeface="NikoshBAN" pitchFamily="2" charset="0"/>
                <a:ea typeface="+mj-ea"/>
                <a:cs typeface="NikoshBAN" pitchFamily="2" charset="0"/>
              </a:rPr>
              <a:t>বিভাজনের ধাপ</a:t>
            </a:r>
            <a:endParaRPr lang="en-US" sz="2000" dirty="0"/>
          </a:p>
        </p:txBody>
      </p:sp>
      <p:pic>
        <p:nvPicPr>
          <p:cNvPr id="15" name="Picture 2" descr="C:\Users\PRIYOM SARDER\Desktop\upload\Picture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867400"/>
            <a:ext cx="9139148" cy="118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2" grpId="0" animBg="1"/>
      <p:bldP spid="12" grpId="0" animBg="1"/>
      <p:bldP spid="14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</TotalTime>
  <Words>597</Words>
  <Application>Microsoft Office PowerPoint</Application>
  <PresentationFormat>On-screen Show (4:3)</PresentationFormat>
  <Paragraphs>123</Paragraphs>
  <Slides>20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6_Office Theme</vt:lpstr>
      <vt:lpstr>5_Office Theme</vt:lpstr>
      <vt:lpstr>Package</vt:lpstr>
      <vt:lpstr>সকলকে ফুলেল শুভেচ্ছা</vt:lpstr>
      <vt:lpstr>PowerPoint Presentation</vt:lpstr>
      <vt:lpstr>PowerPoint Presentation</vt:lpstr>
      <vt:lpstr>PowerPoint Presentation</vt:lpstr>
      <vt:lpstr>PowerPoint Presentation</vt:lpstr>
      <vt:lpstr>এসো নিচের ভিডিওটি দেখি</vt:lpstr>
      <vt:lpstr>PowerPoint Presentation</vt:lpstr>
      <vt:lpstr>মাইটোসিস কোষ বিভাজন </vt:lpstr>
      <vt:lpstr>PowerPoint Presentation</vt:lpstr>
      <vt:lpstr>প্রোফেজ</vt:lpstr>
      <vt:lpstr>প্রো-মেটাফেজ </vt:lpstr>
      <vt:lpstr>PowerPoint Presentation</vt:lpstr>
      <vt:lpstr>PowerPoint Presentation</vt:lpstr>
      <vt:lpstr>অ্যানাফেজ</vt:lpstr>
      <vt:lpstr>টেলোফেজ</vt:lpstr>
      <vt:lpstr>সাইটোকাইনেসিস</vt:lpstr>
      <vt:lpstr>PowerPoint Presentation</vt:lpstr>
      <vt:lpstr>মূল্যায়ন</vt:lpstr>
      <vt:lpstr>PowerPoint Presentation</vt:lpstr>
      <vt:lpstr>  তোমাদের সকলকে ধন্যবাদ।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PRIYOM SARDER</cp:lastModifiedBy>
  <cp:revision>161</cp:revision>
  <dcterms:created xsi:type="dcterms:W3CDTF">2014-09-28T14:35:37Z</dcterms:created>
  <dcterms:modified xsi:type="dcterms:W3CDTF">2017-12-05T17:20:45Z</dcterms:modified>
</cp:coreProperties>
</file>