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1" r:id="rId4"/>
    <p:sldId id="262" r:id="rId5"/>
    <p:sldId id="260" r:id="rId6"/>
    <p:sldId id="274" r:id="rId7"/>
    <p:sldId id="267" r:id="rId8"/>
    <p:sldId id="279" r:id="rId9"/>
    <p:sldId id="268" r:id="rId10"/>
    <p:sldId id="272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24EE-67E1-4BF1-B161-DAA4C72CF707}" type="datetimeFigureOut">
              <a:rPr lang="en-US" smtClean="0"/>
              <a:t>26-Dec-17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0A406-15D5-49EC-BB13-59F06950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0A406-15D5-49EC-BB13-59F0695039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8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990600"/>
            <a:ext cx="358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0" y="1143000"/>
            <a:ext cx="3810000" cy="4114800"/>
            <a:chOff x="2743200" y="762000"/>
            <a:chExt cx="4800600" cy="55626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762000"/>
              <a:ext cx="4343400" cy="4632961"/>
            </a:xfrm>
            <a:prstGeom prst="rect">
              <a:avLst/>
            </a:prstGeom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2743200" y="5181600"/>
              <a:ext cx="4800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Georg Cantor</a:t>
              </a:r>
              <a:endPara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96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566" y="2672519"/>
            <a:ext cx="1833769" cy="1220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09601" y="758878"/>
            <a:ext cx="762066" cy="841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0349" y="942933"/>
            <a:ext cx="685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চিহ্নটিকে ছেদ বা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ইন্টারছেকসন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বলে। এর কাজ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নিম্নরূপ-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 rot="20786728">
            <a:off x="7017438" y="2726458"/>
            <a:ext cx="644901" cy="1157170"/>
          </a:xfrm>
          <a:custGeom>
            <a:avLst/>
            <a:gdLst>
              <a:gd name="connsiteX0" fmla="*/ 555054 w 758588"/>
              <a:gd name="connsiteY0" fmla="*/ 0 h 1244948"/>
              <a:gd name="connsiteX1" fmla="*/ 628450 w 758588"/>
              <a:gd name="connsiteY1" fmla="*/ 88957 h 1244948"/>
              <a:gd name="connsiteX2" fmla="*/ 758588 w 758588"/>
              <a:gd name="connsiteY2" fmla="*/ 514998 h 1244948"/>
              <a:gd name="connsiteX3" fmla="*/ 293193 w 758588"/>
              <a:gd name="connsiteY3" fmla="*/ 1217116 h 1244948"/>
              <a:gd name="connsiteX4" fmla="*/ 203534 w 758588"/>
              <a:gd name="connsiteY4" fmla="*/ 1244948 h 1244948"/>
              <a:gd name="connsiteX5" fmla="*/ 130138 w 758588"/>
              <a:gd name="connsiteY5" fmla="*/ 1155991 h 1244948"/>
              <a:gd name="connsiteX6" fmla="*/ 0 w 758588"/>
              <a:gd name="connsiteY6" fmla="*/ 729950 h 1244948"/>
              <a:gd name="connsiteX7" fmla="*/ 465395 w 758588"/>
              <a:gd name="connsiteY7" fmla="*/ 27832 h 1244948"/>
              <a:gd name="connsiteX8" fmla="*/ 555054 w 758588"/>
              <a:gd name="connsiteY8" fmla="*/ 0 h 124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588" h="1244948">
                <a:moveTo>
                  <a:pt x="555054" y="0"/>
                </a:moveTo>
                <a:lnTo>
                  <a:pt x="628450" y="88957"/>
                </a:lnTo>
                <a:cubicBezTo>
                  <a:pt x="710613" y="210573"/>
                  <a:pt x="758588" y="357183"/>
                  <a:pt x="758588" y="514998"/>
                </a:cubicBezTo>
                <a:cubicBezTo>
                  <a:pt x="758588" y="830629"/>
                  <a:pt x="566686" y="1101439"/>
                  <a:pt x="293193" y="1217116"/>
                </a:cubicBezTo>
                <a:lnTo>
                  <a:pt x="203534" y="1244948"/>
                </a:lnTo>
                <a:lnTo>
                  <a:pt x="130138" y="1155991"/>
                </a:lnTo>
                <a:cubicBezTo>
                  <a:pt x="47976" y="1034376"/>
                  <a:pt x="0" y="887766"/>
                  <a:pt x="0" y="729950"/>
                </a:cubicBezTo>
                <a:cubicBezTo>
                  <a:pt x="0" y="414319"/>
                  <a:pt x="191902" y="143510"/>
                  <a:pt x="465395" y="27832"/>
                </a:cubicBezTo>
                <a:lnTo>
                  <a:pt x="555054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63" y="2667000"/>
            <a:ext cx="1109568" cy="10729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2919921"/>
            <a:ext cx="658425" cy="7254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4494" y="2667000"/>
            <a:ext cx="1329043" cy="111566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13217" y="4191000"/>
            <a:ext cx="3053342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সেট দ্বয়ের কমন অংশ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1509" y="3020599"/>
            <a:ext cx="1219306" cy="7620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5717" y="2977923"/>
            <a:ext cx="121930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914400"/>
            <a:ext cx="2668172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যদি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 {1,3,5} , B={2,4,6}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C= {2,3,4,5}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63" y="3124200"/>
            <a:ext cx="5553937" cy="1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1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066800"/>
            <a:ext cx="18288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71800"/>
            <a:ext cx="8305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সংযোগ সেট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নির্ণয়ের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কী হবে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876800"/>
            <a:ext cx="6248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নতুন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সেটে উক্ত দুটি সেটের উপাদান গুলো সব থাকবে।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7404" y="1066800"/>
            <a:ext cx="2220191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8" y="3048000"/>
            <a:ext cx="784340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দৈনন্দিন জীবনে ব্যবহৃত জিনিস গুলোর মধ্যে সেট আকারে যে গুলো আছে তার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তালিকা তৈরি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4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1725" y="990600"/>
            <a:ext cx="53149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581400" y="3276600"/>
            <a:ext cx="2895600" cy="1925122"/>
          </a:xfrm>
          <a:custGeom>
            <a:avLst/>
            <a:gdLst>
              <a:gd name="connsiteX0" fmla="*/ 1981200 w 2895600"/>
              <a:gd name="connsiteY0" fmla="*/ 96322 h 1925122"/>
              <a:gd name="connsiteX1" fmla="*/ 2895600 w 2895600"/>
              <a:gd name="connsiteY1" fmla="*/ 1010722 h 1925122"/>
              <a:gd name="connsiteX2" fmla="*/ 1981200 w 2895600"/>
              <a:gd name="connsiteY2" fmla="*/ 1925122 h 1925122"/>
              <a:gd name="connsiteX3" fmla="*/ 1469950 w 2895600"/>
              <a:gd name="connsiteY3" fmla="*/ 1768957 h 1925122"/>
              <a:gd name="connsiteX4" fmla="*/ 1383928 w 2895600"/>
              <a:gd name="connsiteY4" fmla="*/ 1697982 h 1925122"/>
              <a:gd name="connsiteX5" fmla="*/ 1425650 w 2895600"/>
              <a:gd name="connsiteY5" fmla="*/ 1672635 h 1925122"/>
              <a:gd name="connsiteX6" fmla="*/ 1828800 w 2895600"/>
              <a:gd name="connsiteY6" fmla="*/ 914400 h 1925122"/>
              <a:gd name="connsiteX7" fmla="*/ 1560979 w 2895600"/>
              <a:gd name="connsiteY7" fmla="*/ 267822 h 1925122"/>
              <a:gd name="connsiteX8" fmla="*/ 1511673 w 2895600"/>
              <a:gd name="connsiteY8" fmla="*/ 227141 h 1925122"/>
              <a:gd name="connsiteX9" fmla="*/ 1545343 w 2895600"/>
              <a:gd name="connsiteY9" fmla="*/ 206685 h 1925122"/>
              <a:gd name="connsiteX10" fmla="*/ 1981200 w 2895600"/>
              <a:gd name="connsiteY10" fmla="*/ 96322 h 1925122"/>
              <a:gd name="connsiteX11" fmla="*/ 914400 w 2895600"/>
              <a:gd name="connsiteY11" fmla="*/ 0 h 1925122"/>
              <a:gd name="connsiteX12" fmla="*/ 1425650 w 2895600"/>
              <a:gd name="connsiteY12" fmla="*/ 156165 h 1925122"/>
              <a:gd name="connsiteX13" fmla="*/ 1511673 w 2895600"/>
              <a:gd name="connsiteY13" fmla="*/ 227141 h 1925122"/>
              <a:gd name="connsiteX14" fmla="*/ 1469950 w 2895600"/>
              <a:gd name="connsiteY14" fmla="*/ 252487 h 1925122"/>
              <a:gd name="connsiteX15" fmla="*/ 1066800 w 2895600"/>
              <a:gd name="connsiteY15" fmla="*/ 1010722 h 1925122"/>
              <a:gd name="connsiteX16" fmla="*/ 1334622 w 2895600"/>
              <a:gd name="connsiteY16" fmla="*/ 1657301 h 1925122"/>
              <a:gd name="connsiteX17" fmla="*/ 1383928 w 2895600"/>
              <a:gd name="connsiteY17" fmla="*/ 1697982 h 1925122"/>
              <a:gd name="connsiteX18" fmla="*/ 1350257 w 2895600"/>
              <a:gd name="connsiteY18" fmla="*/ 1718437 h 1925122"/>
              <a:gd name="connsiteX19" fmla="*/ 914400 w 2895600"/>
              <a:gd name="connsiteY19" fmla="*/ 1828800 h 1925122"/>
              <a:gd name="connsiteX20" fmla="*/ 0 w 2895600"/>
              <a:gd name="connsiteY20" fmla="*/ 914400 h 1925122"/>
              <a:gd name="connsiteX21" fmla="*/ 914400 w 2895600"/>
              <a:gd name="connsiteY21" fmla="*/ 0 h 192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895600" h="1925122">
                <a:moveTo>
                  <a:pt x="1981200" y="96322"/>
                </a:moveTo>
                <a:cubicBezTo>
                  <a:pt x="2486209" y="96322"/>
                  <a:pt x="2895600" y="505713"/>
                  <a:pt x="2895600" y="1010722"/>
                </a:cubicBezTo>
                <a:cubicBezTo>
                  <a:pt x="2895600" y="1515731"/>
                  <a:pt x="2486209" y="1925122"/>
                  <a:pt x="1981200" y="1925122"/>
                </a:cubicBezTo>
                <a:cubicBezTo>
                  <a:pt x="1791822" y="1925122"/>
                  <a:pt x="1615890" y="1867552"/>
                  <a:pt x="1469950" y="1768957"/>
                </a:cubicBezTo>
                <a:lnTo>
                  <a:pt x="1383928" y="1697982"/>
                </a:lnTo>
                <a:lnTo>
                  <a:pt x="1425650" y="1672635"/>
                </a:lnTo>
                <a:cubicBezTo>
                  <a:pt x="1668882" y="1508311"/>
                  <a:pt x="1828800" y="1230031"/>
                  <a:pt x="1828800" y="914400"/>
                </a:cubicBezTo>
                <a:cubicBezTo>
                  <a:pt x="1828800" y="661896"/>
                  <a:pt x="1726452" y="433296"/>
                  <a:pt x="1560979" y="267822"/>
                </a:cubicBezTo>
                <a:lnTo>
                  <a:pt x="1511673" y="227141"/>
                </a:lnTo>
                <a:lnTo>
                  <a:pt x="1545343" y="206685"/>
                </a:lnTo>
                <a:cubicBezTo>
                  <a:pt x="1674907" y="136302"/>
                  <a:pt x="1823385" y="96322"/>
                  <a:pt x="1981200" y="96322"/>
                </a:cubicBezTo>
                <a:close/>
                <a:moveTo>
                  <a:pt x="914400" y="0"/>
                </a:moveTo>
                <a:cubicBezTo>
                  <a:pt x="1103779" y="0"/>
                  <a:pt x="1279711" y="57571"/>
                  <a:pt x="1425650" y="156165"/>
                </a:cubicBezTo>
                <a:lnTo>
                  <a:pt x="1511673" y="227141"/>
                </a:lnTo>
                <a:lnTo>
                  <a:pt x="1469950" y="252487"/>
                </a:lnTo>
                <a:cubicBezTo>
                  <a:pt x="1226719" y="416812"/>
                  <a:pt x="1066800" y="695092"/>
                  <a:pt x="1066800" y="1010722"/>
                </a:cubicBezTo>
                <a:cubicBezTo>
                  <a:pt x="1066800" y="1263227"/>
                  <a:pt x="1169148" y="1491827"/>
                  <a:pt x="1334622" y="1657301"/>
                </a:cubicBezTo>
                <a:lnTo>
                  <a:pt x="1383928" y="1697982"/>
                </a:lnTo>
                <a:lnTo>
                  <a:pt x="1350257" y="1718437"/>
                </a:lnTo>
                <a:cubicBezTo>
                  <a:pt x="1220693" y="1788821"/>
                  <a:pt x="1072215" y="1828800"/>
                  <a:pt x="914400" y="1828800"/>
                </a:cubicBezTo>
                <a:cubicBezTo>
                  <a:pt x="409391" y="1828800"/>
                  <a:pt x="0" y="1419409"/>
                  <a:pt x="0" y="914400"/>
                </a:cubicBezTo>
                <a:cubicBezTo>
                  <a:pt x="0" y="409391"/>
                  <a:pt x="409391" y="0"/>
                  <a:pt x="91440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609531" y="2971800"/>
            <a:ext cx="4153469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৮ম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পাঠের বিষয়ঃ সেট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তারিখঃ ১২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২০১৭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2971800"/>
            <a:ext cx="44571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মাইনুল ইসলাম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সৈয়দকাঠী মাধ্যমিক বিদ্যালয়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বরিশাল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imaynul@gmail.com</a:t>
            </a:r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01914518238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2251"/>
            <a:ext cx="3164098" cy="282269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43400" y="2971800"/>
            <a:ext cx="0" cy="2971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3276600"/>
            <a:ext cx="0" cy="24490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91000" y="3293301"/>
            <a:ext cx="0" cy="243235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7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52366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ছবিতে কী দেখতে পাচ্ছ?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63" y="1711423"/>
            <a:ext cx="3835577" cy="3513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54" y="2057400"/>
            <a:ext cx="4223825" cy="31678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7866" y="5410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 সেট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541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জগ সেট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143000"/>
            <a:ext cx="27432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048000"/>
            <a:ext cx="5029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05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এ পাঠ শেষে শিক্ষার্থী- </a:t>
            </a:r>
          </a:p>
          <a:p>
            <a:pPr lvl="1"/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সেট কী তা বলতে পারবে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সেট প্রকাশ পদ্ধতি 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র্ণনা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পারবে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ও ছেদ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 প্রয়োগ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457200"/>
            <a:ext cx="228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1795573" y="1981812"/>
            <a:ext cx="4059703" cy="0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4396" y="5760501"/>
            <a:ext cx="265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গঠন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পদ্ধতে,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619" y="286524"/>
            <a:ext cx="259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দেখা যাচ্ছে?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8107" y="5753819"/>
            <a:ext cx="3738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={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অর্ধডজন গ্লাস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}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300149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A={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,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}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602" y="1256444"/>
            <a:ext cx="530398" cy="64623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422" y="1256444"/>
            <a:ext cx="530398" cy="64623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500" y="1219812"/>
            <a:ext cx="530398" cy="64623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320" y="1219812"/>
            <a:ext cx="530398" cy="64623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31" y="1256444"/>
            <a:ext cx="530398" cy="64623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218" y="1256444"/>
            <a:ext cx="530398" cy="64623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30024" y="3601655"/>
            <a:ext cx="8515122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 গুলো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আকারে লিখে উপস্থাপন করা হয়েছে। একে সেটের তালিকা পদ্ধতি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76" y="1032773"/>
            <a:ext cx="1655619" cy="165561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59" y="1027538"/>
            <a:ext cx="1655619" cy="16556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457200" y="2743812"/>
            <a:ext cx="8077200" cy="0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5" y="1011991"/>
            <a:ext cx="1655619" cy="165561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585" y="1011992"/>
            <a:ext cx="1655619" cy="165561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85" y="1011992"/>
            <a:ext cx="1655619" cy="165561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585" y="1011992"/>
            <a:ext cx="1655619" cy="1655619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52678" y="4837891"/>
            <a:ext cx="5502598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সেট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গঠন পদ্ধতি কী ভাবে হবে?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36666" y="366403"/>
            <a:ext cx="190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৬টি গ্লাস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8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-3.88889E-6 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4.44444E-6 0.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0.2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2.77778E-6 0.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3.33333E-6 0.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3.61111E-6 0.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16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85800"/>
            <a:ext cx="28194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735" y="2759333"/>
            <a:ext cx="798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পর্যন্ত জোড় সংখ্যা গুলো নিয়ে তালিকা পদ্ধতিতে সেট গঠন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7900" y="4001869"/>
            <a:ext cx="45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={2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8, 10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955239"/>
            <a:ext cx="118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5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564073" y="152400"/>
            <a:ext cx="7360727" cy="1410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2478666"/>
            <a:ext cx="1600200" cy="16428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2     </a:t>
            </a:r>
            <a:endParaRPr lang="bn-IN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3   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5235" y="2478666"/>
            <a:ext cx="1586799" cy="165987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 2        </a:t>
            </a:r>
            <a:endParaRPr lang="bn-IN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3   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79147" y="2552784"/>
            <a:ext cx="1524000" cy="15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22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9     </a:t>
            </a:r>
            <a:endParaRPr lang="bn-IN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2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5069" y="2552784"/>
            <a:ext cx="1524000" cy="1524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22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            9     </a:t>
            </a:r>
            <a:endParaRPr lang="bn-IN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007357" y="2673750"/>
            <a:ext cx="644901" cy="1157170"/>
          </a:xfrm>
          <a:custGeom>
            <a:avLst/>
            <a:gdLst>
              <a:gd name="connsiteX0" fmla="*/ 555054 w 758588"/>
              <a:gd name="connsiteY0" fmla="*/ 0 h 1244948"/>
              <a:gd name="connsiteX1" fmla="*/ 628450 w 758588"/>
              <a:gd name="connsiteY1" fmla="*/ 88957 h 1244948"/>
              <a:gd name="connsiteX2" fmla="*/ 758588 w 758588"/>
              <a:gd name="connsiteY2" fmla="*/ 514998 h 1244948"/>
              <a:gd name="connsiteX3" fmla="*/ 293193 w 758588"/>
              <a:gd name="connsiteY3" fmla="*/ 1217116 h 1244948"/>
              <a:gd name="connsiteX4" fmla="*/ 203534 w 758588"/>
              <a:gd name="connsiteY4" fmla="*/ 1244948 h 1244948"/>
              <a:gd name="connsiteX5" fmla="*/ 130138 w 758588"/>
              <a:gd name="connsiteY5" fmla="*/ 1155991 h 1244948"/>
              <a:gd name="connsiteX6" fmla="*/ 0 w 758588"/>
              <a:gd name="connsiteY6" fmla="*/ 729950 h 1244948"/>
              <a:gd name="connsiteX7" fmla="*/ 465395 w 758588"/>
              <a:gd name="connsiteY7" fmla="*/ 27832 h 1244948"/>
              <a:gd name="connsiteX8" fmla="*/ 555054 w 758588"/>
              <a:gd name="connsiteY8" fmla="*/ 0 h 124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588" h="1244948">
                <a:moveTo>
                  <a:pt x="555054" y="0"/>
                </a:moveTo>
                <a:lnTo>
                  <a:pt x="628450" y="88957"/>
                </a:lnTo>
                <a:cubicBezTo>
                  <a:pt x="710613" y="210573"/>
                  <a:pt x="758588" y="357183"/>
                  <a:pt x="758588" y="514998"/>
                </a:cubicBezTo>
                <a:cubicBezTo>
                  <a:pt x="758588" y="830629"/>
                  <a:pt x="566686" y="1101439"/>
                  <a:pt x="293193" y="1217116"/>
                </a:cubicBezTo>
                <a:lnTo>
                  <a:pt x="203534" y="1244948"/>
                </a:lnTo>
                <a:lnTo>
                  <a:pt x="130138" y="1155991"/>
                </a:lnTo>
                <a:cubicBezTo>
                  <a:pt x="47976" y="1034376"/>
                  <a:pt x="0" y="887766"/>
                  <a:pt x="0" y="729950"/>
                </a:cubicBezTo>
                <a:cubicBezTo>
                  <a:pt x="0" y="414319"/>
                  <a:pt x="191902" y="143510"/>
                  <a:pt x="465395" y="27832"/>
                </a:cubicBezTo>
                <a:lnTo>
                  <a:pt x="55505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716" y="3015089"/>
            <a:ext cx="762066" cy="8413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12" y="375554"/>
            <a:ext cx="487840" cy="5385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12522" y="914400"/>
            <a:ext cx="6894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চিহ্নটিকে সংযোগ বা ইউনিয়ন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বলে।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কাজ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নিম্নরূপ-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433" y="3060026"/>
            <a:ext cx="1219306" cy="7620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6194" y="5113202"/>
            <a:ext cx="851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দুইটি সেট। তাদের সংযোগে নতুন সেট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হলে,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C=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4749" y="585817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={1,2,3,4,7,9,22}</a:t>
            </a:r>
            <a:endParaRPr lang="bn-IN" sz="3200" dirty="0" smtClean="0"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073" y="4204512"/>
            <a:ext cx="54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bn-IN" sz="3600" dirty="0" smtClean="0"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66921" y="4306669"/>
            <a:ext cx="54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bn-IN" sz="3600" dirty="0" smtClean="0"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93552" y="398587"/>
            <a:ext cx="29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চিহ্নটিকে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487840" cy="5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7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0.01111 L 0.63403 -0.0298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57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11 L 0.48281 0.0064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5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9" grpId="1" animBg="1"/>
      <p:bldP spid="6" grpId="0" animBg="1"/>
      <p:bldP spid="15" grpId="0" animBg="1"/>
      <p:bldP spid="15" grpId="1" animBg="1"/>
      <p:bldP spid="16" grpId="0" animBg="1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85800"/>
            <a:ext cx="2743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505200"/>
            <a:ext cx="77724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B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{1,3,5,7,9}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সেট গঠন পদ্ধতিতে প্রকাশ কর।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307</Words>
  <Application>Microsoft Office PowerPoint</Application>
  <PresentationFormat>On-screen Show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গ্রু</dc:title>
  <dc:creator>TSS</dc:creator>
  <cp:lastModifiedBy>Lenovo</cp:lastModifiedBy>
  <cp:revision>356</cp:revision>
  <dcterms:created xsi:type="dcterms:W3CDTF">2006-08-16T00:00:00Z</dcterms:created>
  <dcterms:modified xsi:type="dcterms:W3CDTF">2017-12-27T02:53:21Z</dcterms:modified>
</cp:coreProperties>
</file>