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79" r:id="rId5"/>
    <p:sldId id="267" r:id="rId6"/>
    <p:sldId id="263" r:id="rId7"/>
    <p:sldId id="261" r:id="rId8"/>
    <p:sldId id="262" r:id="rId9"/>
    <p:sldId id="266" r:id="rId10"/>
    <p:sldId id="268" r:id="rId11"/>
    <p:sldId id="272" r:id="rId12"/>
    <p:sldId id="273" r:id="rId13"/>
    <p:sldId id="274" r:id="rId14"/>
    <p:sldId id="275" r:id="rId15"/>
    <p:sldId id="276" r:id="rId16"/>
    <p:sldId id="269" r:id="rId17"/>
    <p:sldId id="270" r:id="rId18"/>
    <p:sldId id="27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ghaquemym@gmail.com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38" y="1524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0" y="6172200"/>
            <a:ext cx="1219200" cy="228600"/>
          </a:xfrm>
          <a:prstGeom prst="roundRect">
            <a:avLst>
              <a:gd name="adj" fmla="val 4575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38600" y="4724400"/>
            <a:ext cx="1219200" cy="228600"/>
          </a:xfrm>
          <a:prstGeom prst="roundRect">
            <a:avLst>
              <a:gd name="adj" fmla="val 4575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38600" y="4419600"/>
            <a:ext cx="1219200" cy="228600"/>
          </a:xfrm>
          <a:prstGeom prst="roundRect">
            <a:avLst>
              <a:gd name="adj" fmla="val 4575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4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2895600"/>
            <a:ext cx="5029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মাইক্রোসফট এক্সেল ২০০৭ উইন্ডো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5556" r="34111" b="97162"/>
          <a:stretch>
            <a:fillRect/>
          </a:stretch>
        </p:blipFill>
        <p:spPr bwMode="auto">
          <a:xfrm>
            <a:off x="838200" y="11430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182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টাইটেল বার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এক্সেল উইন্ডোর একেবারে উপড়ে ওয়ার্কবুকের শিরোনাম লেখা থাকে । এটাকে টাইটেলবার বলে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33600"/>
            <a:ext cx="182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অফিস বাটন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r="2597" b="85526"/>
          <a:stretch>
            <a:fillRect/>
          </a:stretch>
        </p:blipFill>
        <p:spPr bwMode="auto">
          <a:xfrm>
            <a:off x="152400" y="2971800"/>
            <a:ext cx="88322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22578" y="2895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t="681" r="96303" b="95914"/>
          <a:stretch>
            <a:fillRect/>
          </a:stretch>
        </p:blipFill>
        <p:spPr bwMode="auto">
          <a:xfrm>
            <a:off x="4114800" y="4343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1020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আইকন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029200" y="4572000"/>
            <a:ext cx="457200" cy="22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5334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এক্সেল উইন্ডোর একেবারে উপড়ে বাম দিকে কোনায়             আইকনটি হল অফিস আইকন । এটাতে ক্লিক করে নতুন ওয়ার্কবুক খোলা ও সংরক্ষণসহ অনেক কাজ করা যায়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t="681" r="96303" b="95914"/>
          <a:stretch>
            <a:fillRect/>
          </a:stretch>
        </p:blipFill>
        <p:spPr bwMode="auto">
          <a:xfrm>
            <a:off x="6019800" y="5181600"/>
            <a:ext cx="6096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-3488" b="83824"/>
          <a:stretch>
            <a:fillRect/>
          </a:stretch>
        </p:blipFill>
        <p:spPr bwMode="auto">
          <a:xfrm>
            <a:off x="101601" y="3581400"/>
            <a:ext cx="92479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85078" b="97243"/>
          <a:stretch>
            <a:fillRect/>
          </a:stretch>
        </p:blipFill>
        <p:spPr bwMode="auto">
          <a:xfrm>
            <a:off x="2514600" y="8382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24384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কুইক অ্যাকসেস টুলবার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752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অফিস বাটনের পাশেই কুইক অ্যাকসেস  টুলবারের অবস্থান । যে বাটন গুলো বেশী ব্যবহৃত হয়, সে গুলো এখানে থাকে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971800"/>
            <a:ext cx="10668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রিবন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4191000"/>
            <a:ext cx="8991600" cy="762000"/>
          </a:xfrm>
          <a:prstGeom prst="roundRect">
            <a:avLst>
              <a:gd name="adj" fmla="val 4575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4953000"/>
            <a:ext cx="8991600" cy="304800"/>
          </a:xfrm>
          <a:prstGeom prst="roundRect">
            <a:avLst>
              <a:gd name="adj" fmla="val 4575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0" y="3810000"/>
            <a:ext cx="8991600" cy="304800"/>
          </a:xfrm>
          <a:prstGeom prst="roundRect">
            <a:avLst>
              <a:gd name="adj" fmla="val 4575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91294" y="5067300"/>
            <a:ext cx="19042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6019800"/>
            <a:ext cx="12954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মেনু ট্যাব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6019800"/>
            <a:ext cx="1905000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ভিত্তিক কমান্ড আইকন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2972594" y="54856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752306" y="5600700"/>
            <a:ext cx="6865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81600" y="5943600"/>
            <a:ext cx="2286000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মেনু ট্যাবের আওতায় বিভিন্ন গ্রুপ ট্যাব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24" grpId="0" animBg="1"/>
      <p:bldP spid="24" grpId="1" animBg="1"/>
      <p:bldP spid="27" grpId="0" animBg="1"/>
      <p:bldP spid="27" grpId="1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91954" r="1220" b="5747"/>
          <a:stretch>
            <a:fillRect/>
          </a:stretch>
        </p:blipFill>
        <p:spPr bwMode="auto">
          <a:xfrm>
            <a:off x="0" y="49530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93678" r="1220" b="3767"/>
          <a:stretch>
            <a:fillRect/>
          </a:stretch>
        </p:blipFill>
        <p:spPr bwMode="auto">
          <a:xfrm>
            <a:off x="0" y="2590800"/>
            <a:ext cx="88174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13235" r="-620" b="83824"/>
          <a:stretch>
            <a:fillRect/>
          </a:stretch>
        </p:blipFill>
        <p:spPr bwMode="auto">
          <a:xfrm>
            <a:off x="152400" y="9144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33800" y="228600"/>
            <a:ext cx="1600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ফরমূলা 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600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রিবনের ঠিক নিচেই এর অবস্থান । এখানে সেলের অবস্থান প্রদর্শন করা হয়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981200"/>
            <a:ext cx="1600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স্ট্যাটাস 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114800"/>
            <a:ext cx="1143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শিট 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715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ওয়ার্কবুকে যতগুলো ওয়ার্কশিট থাকে তা এখানে প্রদর্শন করা হয়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429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ওয়ার্কশিটের নিচে এর অবস্থান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r="66667" b="5333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3505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অফিস বাটন ক্লিক করতে হবে।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নিঊ বাটন ক্লিক করতে হবে।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533400"/>
            <a:ext cx="762000" cy="762000"/>
          </a:xfrm>
          <a:prstGeom prst="roundRect">
            <a:avLst>
              <a:gd name="adj" fmla="val 2205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0"/>
            <a:ext cx="762000" cy="762000"/>
          </a:xfrm>
          <a:prstGeom prst="roundRect">
            <a:avLst>
              <a:gd name="adj" fmla="val 2205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4724400"/>
            <a:ext cx="4572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বোর্ড কমান্ড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Ctrl+n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4605" y="-12417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ওয়ার্কশিট খোলার পদ্ধতিঃ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31125"/>
            <a:ext cx="2133600" cy="533400"/>
          </a:xfrm>
          <a:solidFill>
            <a:schemeClr val="accent6">
              <a:lumMod val="20000"/>
              <a:lumOff val="80000"/>
            </a:schemeClr>
          </a:solidFill>
          <a:scene3d>
            <a:camera prst="obliqueBottomLef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bn-BD" dirty="0" smtClean="0">
                <a:ln>
                  <a:solidFill>
                    <a:srgbClr val="00B0F0"/>
                  </a:solidFill>
                </a:ln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>
                <a:solidFill>
                  <a:srgbClr val="00B0F0"/>
                </a:solidFill>
              </a:ln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905000"/>
            <a:ext cx="4876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ব্যবহারের উদ্দেশ্য সমূহ লেখ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25" y="4898037"/>
            <a:ext cx="807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কীভাবে মাইক্রোসফট এক্সেল ২০০৭ ব্যবহার করে নতুন ওয়ার্কশিট খুলবে বর্ণনা কর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7600" y="914400"/>
            <a:ext cx="1676400" cy="990600"/>
            <a:chOff x="3657600" y="914400"/>
            <a:chExt cx="1676400" cy="990600"/>
          </a:xfrm>
        </p:grpSpPr>
        <p:sp>
          <p:nvSpPr>
            <p:cNvPr id="4" name="TextBox 3"/>
            <p:cNvSpPr txBox="1"/>
            <p:nvPr/>
          </p:nvSpPr>
          <p:spPr>
            <a:xfrm>
              <a:off x="3657600" y="914400"/>
              <a:ext cx="1676400" cy="52322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গোলাপ দল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267200" y="1447800"/>
              <a:ext cx="457200" cy="4572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3800" y="3895436"/>
            <a:ext cx="1676400" cy="981364"/>
            <a:chOff x="3733800" y="3895436"/>
            <a:chExt cx="1676400" cy="981364"/>
          </a:xfrm>
        </p:grpSpPr>
        <p:sp>
          <p:nvSpPr>
            <p:cNvPr id="6" name="TextBox 5"/>
            <p:cNvSpPr txBox="1"/>
            <p:nvPr/>
          </p:nvSpPr>
          <p:spPr>
            <a:xfrm>
              <a:off x="3733800" y="3895436"/>
              <a:ext cx="1676400" cy="52322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রজনীগন্ধা দল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343400" y="4419600"/>
              <a:ext cx="457200" cy="4572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81000"/>
            <a:ext cx="152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75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ওয়ার্কশিট খোলার কী বোর্ড কমান্ড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362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টাইটেল বার কোথায় থাকে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কুইক অ্যাকসে টুলবার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505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রিবন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03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জনপ্রিয় স্প্রেডশিট প্রোগ্রাম কোনটি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64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আইকন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1143000" y="1905000"/>
            <a:ext cx="228600" cy="228600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1143000" y="2514600"/>
            <a:ext cx="228600" cy="228600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1143000" y="3200400"/>
            <a:ext cx="228600" cy="228600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1143000" y="3657600"/>
            <a:ext cx="228600" cy="228600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1143000" y="4191000"/>
            <a:ext cx="228600" cy="228600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1191492" y="4724400"/>
            <a:ext cx="228600" cy="228600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-1124" b="81159"/>
          <a:stretch>
            <a:fillRect/>
          </a:stretch>
        </p:blipFill>
        <p:spPr bwMode="auto">
          <a:xfrm>
            <a:off x="404550" y="3048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উদ্দিপকে উল্লেখিত মাইক্রোসফট এক্সেল ২০০৭ উইন্ডো এর বার গুলোর পরিচয় চিহ্নিত করে কাজ সম্পর্কে লিখ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EMPL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0"/>
            <a:ext cx="3733800" cy="218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0935119">
            <a:off x="3392306" y="1130836"/>
            <a:ext cx="242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উদ্দিপক ও প্রশ্ন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1363"/>
            <a:ext cx="16764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1" y="0"/>
            <a:ext cx="3295463" cy="4038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200" y="2824411"/>
            <a:ext cx="3269995" cy="3997569"/>
            <a:chOff x="5029200" y="2824411"/>
            <a:chExt cx="3269995" cy="39975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824411"/>
              <a:ext cx="3269995" cy="399756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00750" y="3144990"/>
              <a:ext cx="2743199" cy="34747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 গোলাম হক</a:t>
              </a:r>
            </a:p>
            <a:p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প্রিমিয়ার আইডিয়াল হাই স্কুল, ময়মনসিংহ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ইমেইলঃ 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mghaquemym@gmail.com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 rot="16200000">
            <a:off x="-1339629" y="1347355"/>
            <a:ext cx="3352800" cy="685800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12926"/>
            <a:ext cx="3200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৮ম</a:t>
            </a:r>
          </a:p>
          <a:p>
            <a:pPr algn="r"/>
            <a:r>
              <a:rPr lang="bn-BD" sz="40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আইসিটি</a:t>
            </a:r>
          </a:p>
          <a:p>
            <a:pPr algn="r"/>
            <a:r>
              <a:rPr lang="bn-BD" sz="40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pPr algn="r"/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5675"/>
            <a:ext cx="347662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9088" y="382375"/>
            <a:ext cx="397346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দেখছো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64" y="1225690"/>
            <a:ext cx="4921199" cy="3423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3229" y="43520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36154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 পাতা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300" y="5105400"/>
            <a:ext cx="8736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 বা ছড়ানো পাতা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SPREADSHEET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3352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100000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675">
            <a:off x="4236351" y="4334156"/>
            <a:ext cx="3566899" cy="2675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278489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Spreadsheet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48 -0.06012 C -0.26875 -0.0696 -0.29566 -0.06891 -0.32066 -0.07099 C -0.33541 -0.07561 -0.35156 -0.07862 -0.36736 -0.08185 C -0.37916 -0.0874 -0.38715 -0.08856 -0.40017 -0.09041 C -0.4151 -0.0948 -0.42899 -0.10128 -0.44375 -0.10544 C -0.46684 -0.12185 -0.43541 -0.10151 -0.46736 -0.11399 C -0.47031 -0.11538 -0.47222 -0.11839 -0.47465 -0.12047 C -0.48159 -0.12602 -0.48698 -0.1281 -0.49461 -0.13133 C -0.50086 -0.1422 -0.51423 -0.1496 -0.52378 -0.157 C -0.52552 -0.15977 -0.52691 -0.16324 -0.52916 -0.16555 C -0.53507 -0.1718 -0.54027 -0.17156 -0.54548 -0.1785 C -0.54982 -0.18428 -0.55277 -0.19145 -0.55642 -0.19792 C -0.55764 -0.2 -0.56007 -0.2044 -0.56007 -0.20417 C -0.55955 -0.20787 -0.56007 -0.21203 -0.55833 -0.21503 C -0.55486 -0.22128 -0.54409 -0.21457 -0.5401 -0.21295 C -0.52864 -0.21457 -0.51666 -0.21365 -0.50555 -0.21735 C -0.50295 -0.21827 -0.5033 -0.22313 -0.50191 -0.22567 C -0.49965 -0.23029 -0.49461 -0.23862 -0.49461 -0.23839 C -0.49652 -0.26359 -0.49687 -0.27954 -0.52014 -0.2881 C -0.52639 -0.29341 -0.53038 -0.29688 -0.53281 -0.30544 C -0.53229 -0.31261 -0.53316 -0.32024 -0.53107 -0.32694 C -0.53038 -0.32902 -0.52725 -0.32833 -0.52552 -0.32902 C -0.51927 -0.33226 -0.51823 -0.33341 -0.51284 -0.33758 C -0.51093 -0.33573 -0.50937 -0.33318 -0.50729 -0.33133 C -0.50503 -0.32948 -0.50225 -0.32902 -0.50017 -0.32694 C -0.48958 -0.3163 -0.50364 -0.32301 -0.49097 -0.31839 C -0.47882 -0.30359 -0.45468 -0.30104 -0.43819 -0.2948 C -0.44948 -0.25619 -0.44514 -0.21434 -0.45104 -0.17411 C -0.45295 -0.20278 -0.45972 -0.23977 -0.44548 -0.26451 C -0.44236 -0.28047 -0.42934 -0.2918 -0.41649 -0.29688 C -0.41406 -0.29619 -0.41145 -0.29619 -0.4092 -0.2948 C -0.3901 -0.28208 -0.41493 -0.29249 -0.39826 -0.28625 C -0.39705 -0.28393 -0.39618 -0.28139 -0.39461 -0.27954 C -0.39253 -0.277 -0.38906 -0.27607 -0.38732 -0.2733 C -0.38593 -0.27076 -0.38663 -0.26729 -0.38559 -0.26451 C -0.38472 -0.26243 -0.38316 -0.26035 -0.38194 -0.25827 C -0.38628 -0.24162 -0.39774 -0.23538 -0.41093 -0.23006 C -0.41562 -0.22821 -0.41944 -0.22405 -0.42378 -0.22174 C -0.43038 -0.22382 -0.43698 -0.22706 -0.44375 -0.22798 C -0.44652 -0.22844 -0.43923 -0.22382 -0.43645 -0.22382 C -0.42847 -0.22382 -0.42066 -0.22659 -0.41284 -0.22798 C -0.41093 -0.23006 -0.40902 -0.23214 -0.40729 -0.23445 C -0.4059 -0.23654 -0.4052 -0.23885 -0.40364 -0.24093 C -0.39965 -0.24625 -0.39097 -0.25596 -0.39097 -0.25573 C -0.38854 -0.26521 -0.38507 -0.27422 -0.3783 -0.27954 C -0.36961 -0.29503 -0.37205 -0.29735 -0.36909 -0.28393 C -0.36232 -0.21688 -0.36909 -0.27839 -0.36198 -0.22567 C -0.36128 -0.22012 -0.35711 -0.21318 -0.36007 -0.20879 C -0.36215 -0.20532 -0.36493 -0.21457 -0.36736 -0.21735 C -0.36961 -0.23723 -0.375 -0.25711 -0.36198 -0.2733 C -0.35937 -0.28208 -0.35694 -0.2874 -0.34913 -0.29041 C -0.34305 -0.28972 -0.33576 -0.29272 -0.33107 -0.2881 C -0.32066 -0.27839 -0.34288 -0.27122 -0.32743 -0.27746 C -0.31215 -0.27145 -0.32066 -0.27422 -0.30191 -0.26891 C -0.28333 -0.27122 -0.28107 -0.27076 -0.271 -0.2881 C -0.27395 -0.29966 -0.27916 -0.29711 -0.28923 -0.29919 C -0.30069 -0.29711 -0.30764 -0.29735 -0.31649 -0.2881 C -0.3184 -0.28625 -0.32066 -0.2844 -0.32187 -0.28185 C -0.32448 -0.27769 -0.32934 -0.26891 -0.32934 -0.26867 C -0.33229 -0.2518 -0.33246 -0.21087 -0.31493 -0.2044 C -0.30711 -0.20602 -0.3 -0.2081 -0.29288 -0.21087 C -0.28663 -0.21573 -0.2802 -0.22197 -0.27465 -0.22798 C -0.27014 -0.23284 -0.26614 -0.23815 -0.26198 -0.24301 C -0.26007 -0.24532 -0.25642 -0.24948 -0.25642 -0.24925 C -0.25277 -0.26313 -0.24618 -0.27168 -0.23645 -0.27954 C -0.23073 -0.28995 -0.22847 -0.2881 -0.21823 -0.29041 C -0.20625 -0.2874 -0.19687 -0.28787 -0.19288 -0.2733 C -0.20277 -0.26729 -0.21302 -0.26706 -0.22378 -0.26451 C -0.24097 -0.25087 -0.21527 -0.27099 -0.23645 -0.25596 C -0.24027 -0.25318 -0.24739 -0.2474 -0.24739 -0.24717 C -0.24861 -0.24278 -0.25243 -0.23908 -0.25277 -0.23445 C -0.25382 -0.21688 -0.2552 -0.20347 -0.24184 -0.19792 C -0.23576 -0.19977 -0.22864 -0.19977 -0.22378 -0.2044 C -0.21909 -0.20902 -0.21093 -0.21943 -0.21093 -0.21919 C -0.20972 -0.22289 -0.20868 -0.22659 -0.20729 -0.23006 C -0.20625 -0.23237 -0.20573 -0.23746 -0.20364 -0.23654 C -0.20121 -0.23584 -0.20277 -0.23099 -0.20191 -0.22798 C -0.19913 -0.21896 -0.19826 -0.21943 -0.19288 -0.21295 C -0.19218 -0.21087 -0.1927 -0.20717 -0.19097 -0.20648 C -0.1901 -0.20602 -0.17986 -0.21018 -0.1783 -0.21087 C -0.16805 -0.21411 -0.15764 -0.21642 -0.14739 -0.21943 C -0.14201 -0.22382 -0.13645 -0.22775 -0.13107 -0.23237 C -0.12864 -0.23445 -0.12378 -0.23862 -0.12378 -0.23839 C -0.12309 -0.24093 -0.12187 -0.24301 -0.12187 -0.24532 C -0.12187 -0.25688 -0.1217 -0.26844 -0.12378 -0.27954 C -0.1243 -0.28208 -0.12725 -0.28255 -0.12916 -0.28393 C -0.13576 -0.28787 -0.14409 -0.28995 -0.15104 -0.29249 C -0.1658 -0.28995 -0.17031 -0.28694 -0.18003 -0.27515 C -0.18316 -0.25388 -0.1927 -0.23029 -0.16909 -0.22174 C -0.15781 -0.21272 -0.14392 -0.2148 -0.13281 -0.22382 C -0.13159 -0.22567 -0.13003 -0.22775 -0.12916 -0.23006 C -0.12621 -0.23839 -0.12882 -0.24347 -0.12552 -0.23237 C -0.12048 -0.24047 -0.1151 -0.24463 -0.1092 -0.25156 C -0.10277 -0.27353 -0.11302 -0.24255 -0.10191 -0.26243 C -0.09288 -0.27885 -0.10833 -0.26451 -0.09479 -0.27515 C -0.09132 -0.28093 -0.09045 -0.2837 -0.08559 -0.2881 C -0.08211 -0.29133 -0.07482 -0.29688 -0.07482 -0.29665 C -0.08246 -0.30289 -0.08437 -0.30382 -0.08732 -0.29249 C -0.08698 -0.28324 -0.08802 -0.2733 -0.08559 -0.26451 C -0.08472 -0.26104 -0.08107 -0.25989 -0.07847 -0.25827 C -0.07014 -0.25341 -0.05972 -0.2511 -0.05104 -0.2474 C -0.04982 -0.24532 -0.04739 -0.24347 -0.04739 -0.24093 C -0.04739 -0.21688 -0.06076 -0.21896 -0.07482 -0.21087 C -0.09114 -0.21295 -0.09444 -0.21295 -0.10364 -0.22798 C -0.10955 -0.24787 -0.09965 -0.25295 -0.08732 -0.26243 C -0.08211 -0.26659 -0.07743 -0.27145 -0.071 -0.2733 C -0.06198 -0.27561 -0.0526 -0.27607 -0.04375 -0.27954 C -0.03611 -0.28255 -0.03975 -0.2807 -0.03281 -0.28625 C -0.02673 -0.30104 -0.02708 -0.3059 -0.02569 -0.32486 C -0.02395 -0.29642 -0.02448 -0.26498 -0.01823 -0.23654 C -0.02152 -0.21457 -0.0184 -0.22313 -0.02187 -0.23006 C -0.02343 -0.23307 -0.02569 -0.23584 -0.02743 -0.23862 C -0.02864 -0.24463 -0.03264 -0.24972 -0.03281 -0.25596 C -0.03455 -0.29411 -0.03524 -0.29873 -0.00937 -0.30752 C -0.00468 -0.30636 0.00018 -0.3059 0.00348 -0.30104 C 0.00469 -0.29919 0.00452 -0.29688 0.00539 -0.2948 C 0.00938 -0.28555 0.0132 -0.27515 0.01806 -0.26659 C 0.02084 -0.20902 0.01424 -0.22151 0.03091 -0.24093 C 0.04306 -0.27145 0.05834 -0.26937 0.08542 -0.2733 C 0.09427 -0.27677 0.09549 -0.2844 0.08907 -0.2948 C 0.08681 -0.2985 0.08177 -0.29758 0.07813 -0.29919 C 0.07205 -0.29827 0.0658 -0.2985 0.0599 -0.29688 C 0.05278 -0.2948 0.05243 -0.2837 0.04896 -0.27746 C 0.05157 -0.21226 0.0448 -0.22752 0.10539 -0.23006 C 0.11528 -0.23307 0.12379 -0.23607 0.13264 -0.24301 C 0.13629 -0.24578 0.13993 -0.24879 0.14358 -0.25156 C 0.14532 -0.25318 0.14896 -0.25596 0.14896 -0.25573 C 0.15799 -0.27191 0.15365 -0.26474 0.16181 -0.27746 C 0.16389 -0.28532 0.16719 -0.29087 0.16893 -0.29919 C 0.16285 -0.32116 0.13559 -0.30937 0.1217 -0.29919 C 0.1191 -0.28902 0.11754 -0.28185 0.11632 -0.27099 C 0.11945 -0.2474 0.11719 -0.23839 0.13264 -0.22567 C 0.16684 -0.22775 0.17813 -0.22128 0.19271 -0.25596 C 0.19445 -0.26428 0.19775 -0.2696 0.19983 -0.27746 C 0.19931 -0.29388 0.20035 -0.31076 0.19809 -0.32694 C 0.19775 -0.32925 0.19445 -0.33018 0.19271 -0.32902 C 0.19098 -0.3281 0.1915 -0.32486 0.1908 -0.32278 C 0.19254 -0.30428 0.19566 -0.28671 0.19983 -0.26891 C 0.20434 -0.20856 0.20139 -0.22821 0.27084 -0.22567 C 0.275 -0.22359 0.27986 -0.22289 0.28351 -0.21943 C 0.28664 -0.21642 0.29549 -0.20185 0.29809 -0.19792 C 0.30018 -0.18706 0.304 -0.17943 0.30903 -0.16995 C 0.31146 -0.16555 0.31632 -0.157 0.31632 -0.15677 C 0.31875 -0.14798 0.33125 -0.12995 0.33802 -0.12463 C 0.34011 -0.11769 0.33802 -0.11839 0.34167 -0.11839 " pathEditMode="relative" rAng="0" ptsTypes="ffffffffffffffffffffffffffffffffffffffffffffffffffffffffffffffffffffffffffffffffffffffffffffffffffffffffffffffffffffffffffffffffffffffffffffffffA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181600" cy="45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 শেষে শিক্ষার্থীরা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180" y="1524000"/>
            <a:ext cx="506262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স্প্রেডশিট কী তা বলতে পারবে 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81000" y="1524000"/>
            <a:ext cx="450264" cy="3810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0580" y="2209800"/>
            <a:ext cx="8001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স্প্রেডশিট সফটওয়্যার ব্যবহারের উদ্দেশ্য ব্যাখ্যা করতে পারবে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2971800"/>
            <a:ext cx="8001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স্প্রেডশিট সফটওয়্যার ব্যবহারের কৌশল ব্যাখ্যা করতে পারবে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3810000"/>
            <a:ext cx="7924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স্প্রেডশিট সফটওয়্যার ব্যবহারের ক্ষেত্র চিহ্নিত করতে পারবে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381000" y="2209800"/>
            <a:ext cx="450264" cy="3810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5-Point Star 20"/>
          <p:cNvSpPr/>
          <p:nvPr/>
        </p:nvSpPr>
        <p:spPr>
          <a:xfrm>
            <a:off x="381000" y="2971800"/>
            <a:ext cx="450264" cy="3810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5-Point Star 21"/>
          <p:cNvSpPr/>
          <p:nvPr/>
        </p:nvSpPr>
        <p:spPr>
          <a:xfrm>
            <a:off x="381000" y="3810000"/>
            <a:ext cx="450264" cy="3810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9435"/>
            <a:ext cx="3127139" cy="2852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2" y="1182297"/>
            <a:ext cx="2305664" cy="29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6" y="1472654"/>
            <a:ext cx="3204274" cy="214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675" y="4769431"/>
            <a:ext cx="8382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এ্যাবাকাস (আদি গণনা যন্ত্র) এ হিসাব করা গেলেও তার ডিজিট সংখ্যা ছিল সীমাবদ্ধ । ক্যালকুলেটর আবিস্কারের পরে তা হয়েছে স্বস্তিদায়ক তবে জটিল ও বড় হিসাব ছিল কঠিন । আর কম্পিউটার আসার পর প্রায় সকল সীমাবদ্ধই দূর হয়েছে 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123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ক্যালকুলেটর </a:t>
            </a:r>
          </a:p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(এ্যাবাকাস পরবর্তী গণনা যন্ত্র)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7421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কম্পিউটার</a:t>
            </a:r>
          </a:p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আধুনিক ও ডিজিটাল গণনা যন্ত্র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94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এ্যাবাকাস (আদি গণনা যন্ত্র)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5491" y="385788"/>
            <a:ext cx="30892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নাম ও কাজ 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24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3398" y="2228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91000"/>
            <a:ext cx="8229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স্প্রেডশীট এর আভিধানিক অর্থ হলো ছড়ানো পাতা । ব্যবসা প্রতিষ্ঠানের হিসাব সংরক্ষণের জন্য এ ধরণের কাগজ ব্যবহার করা হয় । বর্তমানে এ কাগজের স্থান দখল করেছে সফটওয়্যার নির্ভর স্প্রেডশীট প্রোগ্রাম।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28572" r="20000" b="26985"/>
          <a:stretch>
            <a:fillRect/>
          </a:stretch>
        </p:blipFill>
        <p:spPr>
          <a:xfrm>
            <a:off x="685800" y="3886200"/>
            <a:ext cx="1905000" cy="1403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3551" r="8374" b="4113"/>
          <a:stretch>
            <a:fillRect/>
          </a:stretch>
        </p:blipFill>
        <p:spPr>
          <a:xfrm>
            <a:off x="3505200" y="3505200"/>
            <a:ext cx="2133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00400"/>
            <a:ext cx="24384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সত্তর দশকের শেষের দিকে অ্যাপল কোম্পানী সর্বপ্রথম ভিসিক্যালক স্প্রেডশীট সফটওয়্যার উদ্ভাবন করে । পরবর্তীকালে মাইক্রোসফট এক্সেল , ওপেন অফিস ক্যালক কেস্প্রেড নামের সফটওয়্যার উদ্ভাবিত হয়  । বর্তমানে বহুল ব্যবহৃত স্প্রেডশীট সফটওয়্যার হল মাইক্রোসফট কোম্পানির এক্সেল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VISICALC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এক্সেল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ওপেন অফিস ক্যালক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"/>
            <a:ext cx="23622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স্প্রেডশীট এর ইতিহাস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ভিসিক্যালক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743200"/>
            <a:ext cx="2362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স্প্রেডশীট এর আইকন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1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90800" y="73888"/>
            <a:ext cx="4419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সফটওয়্যার ব্যবহারের কৌশল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76200" y="6477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66700" y="5905500"/>
            <a:ext cx="685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স্টার্ট বাটন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451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পরিচিতি</vt:lpstr>
      <vt:lpstr>PowerPoint Presentation</vt:lpstr>
      <vt:lpstr>PowerPoint Presentation</vt:lpstr>
      <vt:lpstr>এই পাঠ  শেষে শিক্ষার্থীরা 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104</cp:revision>
  <dcterms:created xsi:type="dcterms:W3CDTF">2006-08-16T00:00:00Z</dcterms:created>
  <dcterms:modified xsi:type="dcterms:W3CDTF">2017-12-09T16:33:31Z</dcterms:modified>
</cp:coreProperties>
</file>