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6" r:id="rId6"/>
    <p:sldId id="264" r:id="rId7"/>
    <p:sldId id="263" r:id="rId8"/>
    <p:sldId id="276" r:id="rId9"/>
    <p:sldId id="274" r:id="rId10"/>
    <p:sldId id="277" r:id="rId11"/>
    <p:sldId id="265" r:id="rId12"/>
    <p:sldId id="262" r:id="rId13"/>
    <p:sldId id="266" r:id="rId14"/>
    <p:sldId id="267" r:id="rId15"/>
    <p:sldId id="273" r:id="rId16"/>
    <p:sldId id="268" r:id="rId17"/>
    <p:sldId id="275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54B94-57C3-492B-89F0-01C409AF9FB5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0120E7F-1F1B-4E6E-8540-1FC05DE53EB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টিয়া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587D272-F6FE-4DB0-A1C7-C03EEDD2BF90}" type="parTrans" cxnId="{E2362481-A949-4326-A27A-1821C0CEB6E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6D73981-A15A-4A1A-9696-8FDDFFF43173}" type="sibTrans" cxnId="{E2362481-A949-4326-A27A-1821C0CEB6E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598D8E2-2013-4CB2-A3F0-B3A6A929652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ময়না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342F58C-941D-4F64-9BD5-A3585116032C}" type="parTrans" cxnId="{F6EEB2D8-A6DB-40E4-A84A-19697BDA69E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9D358CA-93E5-4852-B213-226AD435BC6B}" type="sibTrans" cxnId="{F6EEB2D8-A6DB-40E4-A84A-19697BDA69E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AAAC03A-169F-46C9-B174-05F79159EA5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কাক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587A2A9-17C2-4247-B2C7-FFC8660B90CF}" type="parTrans" cxnId="{CADD4909-EA6D-4B4E-92FD-30325F71335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72E10F2-CC75-4A74-B4B9-60BCB948482C}" type="sibTrans" cxnId="{CADD4909-EA6D-4B4E-92FD-30325F71335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785348A-05D3-4F93-8D3E-72654F425C99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কোকিল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C3907F9-1B8D-4664-905C-8C9374CDAE42}" type="parTrans" cxnId="{7C4CCC7E-355A-4894-8A3C-16E06A26FBA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0AC69B3-A214-40DD-BDD7-067A3F76BB16}" type="sibTrans" cxnId="{7C4CCC7E-355A-4894-8A3C-16E06A26FBA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67D2B75-D9E4-407C-87E5-7BFE0EB8076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দোয়েল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3B2E483-88F3-4873-AA30-0ED4F458486E}" type="parTrans" cxnId="{9F29E2A8-FBAE-46B8-A6A6-79405CD927D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C110B34-132C-43FC-BAA5-6837F4D951DA}" type="sibTrans" cxnId="{9F29E2A8-FBAE-46B8-A6A6-79405CD927D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96927B8-D841-4D0D-8FDE-7D55FDBA1AD9}" type="pres">
      <dgm:prSet presAssocID="{16854B94-57C3-492B-89F0-01C409AF9FB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698310-4C99-474F-91D1-F12685F5EC19}" type="pres">
      <dgm:prSet presAssocID="{16854B94-57C3-492B-89F0-01C409AF9FB5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9C296059-CC88-4BD2-A1A2-F28321308138}" type="pres">
      <dgm:prSet presAssocID="{60120E7F-1F1B-4E6E-8540-1FC05DE53EB7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A88ACBAC-0AFF-40B4-AA56-3F091EC7855E}" type="pres">
      <dgm:prSet presAssocID="{1598D8E2-2013-4CB2-A3F0-B3A6A9296522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A9E64-8F8D-45D2-8B92-B6CA62DAC847}" type="pres">
      <dgm:prSet presAssocID="{6AAAC03A-169F-46C9-B174-05F79159EA51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3307F-9EB2-4619-AC9C-1A4C0332FACD}" type="pres">
      <dgm:prSet presAssocID="{B785348A-05D3-4F93-8D3E-72654F425C9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C2776-A97A-4E8E-B934-A92C8C72F0B6}" type="pres">
      <dgm:prSet presAssocID="{E67D2B75-D9E4-407C-87E5-7BFE0EB8076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2705DF-A773-494A-9C6D-AD3A81E66280}" type="presOf" srcId="{1598D8E2-2013-4CB2-A3F0-B3A6A9296522}" destId="{A88ACBAC-0AFF-40B4-AA56-3F091EC7855E}" srcOrd="0" destOrd="0" presId="urn:microsoft.com/office/officeart/2005/8/layout/radial3"/>
    <dgm:cxn modelId="{7C4CCC7E-355A-4894-8A3C-16E06A26FBA2}" srcId="{60120E7F-1F1B-4E6E-8540-1FC05DE53EB7}" destId="{B785348A-05D3-4F93-8D3E-72654F425C99}" srcOrd="2" destOrd="0" parTransId="{9C3907F9-1B8D-4664-905C-8C9374CDAE42}" sibTransId="{80AC69B3-A214-40DD-BDD7-067A3F76BB16}"/>
    <dgm:cxn modelId="{69A29FBF-9D83-4B3A-8F23-04331B406014}" type="presOf" srcId="{6AAAC03A-169F-46C9-B174-05F79159EA51}" destId="{67AA9E64-8F8D-45D2-8B92-B6CA62DAC847}" srcOrd="0" destOrd="0" presId="urn:microsoft.com/office/officeart/2005/8/layout/radial3"/>
    <dgm:cxn modelId="{A8441088-6B94-4933-84BE-9C1C3659D678}" type="presOf" srcId="{60120E7F-1F1B-4E6E-8540-1FC05DE53EB7}" destId="{9C296059-CC88-4BD2-A1A2-F28321308138}" srcOrd="0" destOrd="0" presId="urn:microsoft.com/office/officeart/2005/8/layout/radial3"/>
    <dgm:cxn modelId="{E622E53A-A83C-4712-82F6-48FF3F349E38}" type="presOf" srcId="{16854B94-57C3-492B-89F0-01C409AF9FB5}" destId="{196927B8-D841-4D0D-8FDE-7D55FDBA1AD9}" srcOrd="0" destOrd="0" presId="urn:microsoft.com/office/officeart/2005/8/layout/radial3"/>
    <dgm:cxn modelId="{AF7D027F-0AFB-4F2A-B5C1-BCDB186FDA18}" type="presOf" srcId="{B785348A-05D3-4F93-8D3E-72654F425C99}" destId="{41B3307F-9EB2-4619-AC9C-1A4C0332FACD}" srcOrd="0" destOrd="0" presId="urn:microsoft.com/office/officeart/2005/8/layout/radial3"/>
    <dgm:cxn modelId="{CADD4909-EA6D-4B4E-92FD-30325F713359}" srcId="{60120E7F-1F1B-4E6E-8540-1FC05DE53EB7}" destId="{6AAAC03A-169F-46C9-B174-05F79159EA51}" srcOrd="1" destOrd="0" parTransId="{0587A2A9-17C2-4247-B2C7-FFC8660B90CF}" sibTransId="{B72E10F2-CC75-4A74-B4B9-60BCB948482C}"/>
    <dgm:cxn modelId="{F6EEB2D8-A6DB-40E4-A84A-19697BDA69E5}" srcId="{60120E7F-1F1B-4E6E-8540-1FC05DE53EB7}" destId="{1598D8E2-2013-4CB2-A3F0-B3A6A9296522}" srcOrd="0" destOrd="0" parTransId="{F342F58C-941D-4F64-9BD5-A3585116032C}" sibTransId="{69D358CA-93E5-4852-B213-226AD435BC6B}"/>
    <dgm:cxn modelId="{E2362481-A949-4326-A27A-1821C0CEB6E1}" srcId="{16854B94-57C3-492B-89F0-01C409AF9FB5}" destId="{60120E7F-1F1B-4E6E-8540-1FC05DE53EB7}" srcOrd="0" destOrd="0" parTransId="{0587D272-F6FE-4DB0-A1C7-C03EEDD2BF90}" sibTransId="{56D73981-A15A-4A1A-9696-8FDDFFF43173}"/>
    <dgm:cxn modelId="{9F29E2A8-FBAE-46B8-A6A6-79405CD927DD}" srcId="{60120E7F-1F1B-4E6E-8540-1FC05DE53EB7}" destId="{E67D2B75-D9E4-407C-87E5-7BFE0EB80762}" srcOrd="3" destOrd="0" parTransId="{83B2E483-88F3-4873-AA30-0ED4F458486E}" sibTransId="{6C110B34-132C-43FC-BAA5-6837F4D951DA}"/>
    <dgm:cxn modelId="{0E36B82A-F2C4-40BC-B0A7-8D780CC74662}" type="presOf" srcId="{E67D2B75-D9E4-407C-87E5-7BFE0EB80762}" destId="{4EBC2776-A97A-4E8E-B934-A92C8C72F0B6}" srcOrd="0" destOrd="0" presId="urn:microsoft.com/office/officeart/2005/8/layout/radial3"/>
    <dgm:cxn modelId="{ADDE9840-0F22-4D40-AC42-F1327767937A}" type="presParOf" srcId="{196927B8-D841-4D0D-8FDE-7D55FDBA1AD9}" destId="{B6698310-4C99-474F-91D1-F12685F5EC19}" srcOrd="0" destOrd="0" presId="urn:microsoft.com/office/officeart/2005/8/layout/radial3"/>
    <dgm:cxn modelId="{4CAD01C0-F40B-4115-8D70-2E51795E4EAA}" type="presParOf" srcId="{B6698310-4C99-474F-91D1-F12685F5EC19}" destId="{9C296059-CC88-4BD2-A1A2-F28321308138}" srcOrd="0" destOrd="0" presId="urn:microsoft.com/office/officeart/2005/8/layout/radial3"/>
    <dgm:cxn modelId="{3034B199-6D77-4E84-B399-C27D873BA3A3}" type="presParOf" srcId="{B6698310-4C99-474F-91D1-F12685F5EC19}" destId="{A88ACBAC-0AFF-40B4-AA56-3F091EC7855E}" srcOrd="1" destOrd="0" presId="urn:microsoft.com/office/officeart/2005/8/layout/radial3"/>
    <dgm:cxn modelId="{937BD44E-0B97-4724-81E0-537E3BA93CEF}" type="presParOf" srcId="{B6698310-4C99-474F-91D1-F12685F5EC19}" destId="{67AA9E64-8F8D-45D2-8B92-B6CA62DAC847}" srcOrd="2" destOrd="0" presId="urn:microsoft.com/office/officeart/2005/8/layout/radial3"/>
    <dgm:cxn modelId="{86877FA9-BB94-45AA-89D6-68EF451AC7E8}" type="presParOf" srcId="{B6698310-4C99-474F-91D1-F12685F5EC19}" destId="{41B3307F-9EB2-4619-AC9C-1A4C0332FACD}" srcOrd="3" destOrd="0" presId="urn:microsoft.com/office/officeart/2005/8/layout/radial3"/>
    <dgm:cxn modelId="{26200FFA-1775-4032-9E92-CB86E0AFB93C}" type="presParOf" srcId="{B6698310-4C99-474F-91D1-F12685F5EC19}" destId="{4EBC2776-A97A-4E8E-B934-A92C8C72F0B6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06-02-2017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06-02-2017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06-02-2017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06-02-2017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06-02-2017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06-02-2017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06-02-2017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06-02-2017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06-02-2017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06-02-2017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06-02-2017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06-02-2017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62000" y="304800"/>
            <a:ext cx="7086600" cy="92333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স্বাগতম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1120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5317474" cy="3538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105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ময়না মানুষের মতো কথা বলে।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04800"/>
            <a:ext cx="4572000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পাখিদের নামের শব্দ সমূহ  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168400"/>
          <a:ext cx="746760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296059-CC88-4BD2-A1A2-F28321308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C296059-CC88-4BD2-A1A2-F28321308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C296059-CC88-4BD2-A1A2-F28321308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8ACBAC-0AFF-40B4-AA56-3F091EC78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88ACBAC-0AFF-40B4-AA56-3F091EC78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88ACBAC-0AFF-40B4-AA56-3F091EC78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A9E64-8F8D-45D2-8B92-B6CA62DAC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7AA9E64-8F8D-45D2-8B92-B6CA62DAC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7AA9E64-8F8D-45D2-8B92-B6CA62DAC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B3307F-9EB2-4619-AC9C-1A4C0332F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41B3307F-9EB2-4619-AC9C-1A4C0332F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1B3307F-9EB2-4619-AC9C-1A4C0332F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BC2776-A97A-4E8E-B934-A92C8C72F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4EBC2776-A97A-4E8E-B934-A92C8C72F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EBC2776-A97A-4E8E-B934-A92C8C72F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8150"/>
            <a:ext cx="6477000" cy="4339650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বইয়ের ৫২ পাতা খোল </a:t>
            </a:r>
            <a:endParaRPr lang="en-US" sz="13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শিক্ষকের পাঠ 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676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রোজ সকালে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ebdings"/>
              </a:rPr>
              <a:t>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511-0703-2215-15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590800"/>
            <a:ext cx="5715000" cy="4106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4953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ছাত্রছাত্রীদের পাঠ      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5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47244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514600"/>
            <a:ext cx="7162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দল গান গাইতে পারে এমন ২ টি পাখির নাম লিখ ?  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038600"/>
            <a:ext cx="69342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 দল ৫ টি পরিচিত পাখির নাম লিখ?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নিরব পাঠ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7800"/>
            <a:ext cx="3429000" cy="4416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153722"/>
            <a:ext cx="6781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16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019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মুখে মুখে উত্তর বলি ও লিখি  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828800"/>
            <a:ext cx="4648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কোন পাখি গান গায় ?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207603"/>
            <a:ext cx="7467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পাখির নাম কী ?  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572000"/>
            <a:ext cx="5715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কোকিল কোন সময় ডাকে ?   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09600"/>
            <a:ext cx="6477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শুন্যস্থান পুরুন করিঃ    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477869"/>
            <a:ext cx="4191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টিয়া......... রঙের পাখি।  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581401"/>
            <a:ext cx="4267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সবচেয়ে ছোট পাখি .........।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153400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LightBAN" pitchFamily="2" charset="0"/>
                <a:cs typeface="NikoshLightBAN" pitchFamily="2" charset="0"/>
              </a:rPr>
              <a:t>পরিচিতি</a:t>
            </a:r>
            <a:r>
              <a:rPr lang="bn-BD" sz="8000" b="1" dirty="0" smtClean="0">
                <a:latin typeface="NikoshLightBAN" pitchFamily="2" charset="0"/>
                <a:cs typeface="NikoshLightBAN" pitchFamily="2" charset="0"/>
              </a:rPr>
              <a:t> </a:t>
            </a:r>
            <a:endParaRPr lang="en-US" sz="80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3810000" cy="30469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LightBAN" pitchFamily="2" charset="0"/>
                <a:cs typeface="NikoshLightBAN" pitchFamily="2" charset="0"/>
              </a:rPr>
              <a:t>শিক্ষক </a:t>
            </a:r>
            <a:r>
              <a:rPr lang="bn-BD" sz="4800" b="1" dirty="0" smtClean="0">
                <a:latin typeface="NikoshLightBAN" pitchFamily="2" charset="0"/>
                <a:cs typeface="NikoshLightBAN" pitchFamily="2" charset="0"/>
              </a:rPr>
              <a:t>পরিচিতি </a:t>
            </a:r>
            <a:endParaRPr lang="bn-BD" sz="4800" b="1" dirty="0" smtClean="0">
              <a:latin typeface="NikoshLightBAN" pitchFamily="2" charset="0"/>
              <a:cs typeface="NikoshLightBAN" pitchFamily="2" charset="0"/>
            </a:endParaRPr>
          </a:p>
          <a:p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মোঃ জহুরুল  ইসলাম</a:t>
            </a:r>
            <a:endParaRPr lang="en-US" sz="3600" dirty="0" smtClean="0">
              <a:latin typeface="NikoshLightBAN" pitchFamily="2" charset="0"/>
              <a:cs typeface="NikoshLightBAN" pitchFamily="2" charset="0"/>
            </a:endParaRPr>
          </a:p>
          <a:p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শ্রী </a:t>
            </a:r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মন্তপুর </a:t>
            </a:r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সরকারি </a:t>
            </a:r>
            <a:endParaRPr lang="bn-BD" sz="3600" dirty="0" smtClean="0">
              <a:latin typeface="NikoshLightBAN" pitchFamily="2" charset="0"/>
              <a:cs typeface="NikoshLightBAN" pitchFamily="2" charset="0"/>
            </a:endParaRPr>
          </a:p>
          <a:p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প্রাথমিক বিদ্যালয়</a:t>
            </a:r>
            <a:endParaRPr lang="bn-BD" sz="3600" dirty="0" smtClean="0">
              <a:latin typeface="NikoshLightBAN" pitchFamily="2" charset="0"/>
              <a:cs typeface="NikoshLightBAN" pitchFamily="2" charset="0"/>
            </a:endParaRPr>
          </a:p>
          <a:p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পাঁচবিবি, জয়পুরহাট।  </a:t>
            </a:r>
            <a:endParaRPr lang="en-US" sz="36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1905000"/>
            <a:ext cx="4495800" cy="24314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LightBAN" pitchFamily="2" charset="0"/>
                <a:cs typeface="NikoshLightBAN" pitchFamily="2" charset="0"/>
              </a:rPr>
              <a:t>     </a:t>
            </a:r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পাঠ পরিচিতি </a:t>
            </a:r>
          </a:p>
          <a:p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শ্রেনিঃ তৃতীয়    </a:t>
            </a:r>
          </a:p>
          <a:p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বিষয়ঃ বাংলা  </a:t>
            </a:r>
          </a:p>
          <a:p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পাঠ শিরোনামঃ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600" dirty="0" smtClean="0">
                <a:latin typeface="NikoshLightBAN" pitchFamily="2" charset="0"/>
                <a:cs typeface="NikoshLightBAN" pitchFamily="2" charset="0"/>
              </a:rPr>
              <a:t>পাখিদের কথা  </a:t>
            </a:r>
            <a:endParaRPr lang="en-US" sz="3600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23622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মিল করিঃ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057400"/>
            <a:ext cx="1676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কোকিল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124200"/>
            <a:ext cx="1219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টিয়া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505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114800"/>
            <a:ext cx="152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ময়না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981200"/>
            <a:ext cx="19812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কথা বলে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087469"/>
            <a:ext cx="2667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গান গায়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154269"/>
            <a:ext cx="1905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সবুজ পাখি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362200" y="3429000"/>
            <a:ext cx="25146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3"/>
          </p:cNvCxnSpPr>
          <p:nvPr/>
        </p:nvCxnSpPr>
        <p:spPr>
          <a:xfrm>
            <a:off x="2743200" y="2380566"/>
            <a:ext cx="2133600" cy="8960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90800" y="2362200"/>
            <a:ext cx="2286000" cy="2133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828800"/>
            <a:ext cx="6400800" cy="48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-563910"/>
            <a:ext cx="7239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99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362200"/>
            <a:ext cx="6400800" cy="175432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 ফলঃ ২. ৬.১ পরিচিতি পাখি সম্পর্কে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২.৬.২পাখিদের বর্ণনা করতে পারবে।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620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 একটি ভিডিওদেখি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48000" y="2590800"/>
          <a:ext cx="2209800" cy="1864519"/>
        </p:xfrm>
        <a:graphic>
          <a:graphicData uri="http://schemas.openxmlformats.org/presentationml/2006/ole">
            <p:oleObj spid="_x0000_s1029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ratory_bi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21410"/>
            <a:ext cx="1981200" cy="1271270"/>
          </a:xfrm>
          <a:prstGeom prst="rect">
            <a:avLst/>
          </a:prstGeom>
        </p:spPr>
      </p:pic>
      <p:pic>
        <p:nvPicPr>
          <p:cNvPr id="4" name="Picture 3" descr="pairofmourningdoves_52632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048000"/>
            <a:ext cx="1411705" cy="1219200"/>
          </a:xfrm>
          <a:prstGeom prst="rect">
            <a:avLst/>
          </a:prstGeom>
        </p:spPr>
      </p:pic>
      <p:pic>
        <p:nvPicPr>
          <p:cNvPr id="6" name="Picture 5" descr="A-beautiful-bird-kingfisher-na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219200"/>
            <a:ext cx="1844168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228600"/>
            <a:ext cx="3352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পাখিদের জানি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953000"/>
            <a:ext cx="1905000" cy="1267690"/>
          </a:xfrm>
          <a:prstGeom prst="rect">
            <a:avLst/>
          </a:prstGeom>
        </p:spPr>
      </p:pic>
      <p:pic>
        <p:nvPicPr>
          <p:cNvPr id="9" name="Picture 8" descr="download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800600"/>
            <a:ext cx="1600200" cy="1600200"/>
          </a:xfrm>
          <a:prstGeom prst="rect">
            <a:avLst/>
          </a:prstGeom>
        </p:spPr>
      </p:pic>
      <p:pic>
        <p:nvPicPr>
          <p:cNvPr id="10" name="Picture 9" descr="download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8829" y="4191000"/>
            <a:ext cx="1980385" cy="1371600"/>
          </a:xfrm>
          <a:prstGeom prst="rect">
            <a:avLst/>
          </a:prstGeom>
        </p:spPr>
      </p:pic>
      <p:pic>
        <p:nvPicPr>
          <p:cNvPr id="11" name="Picture 10" descr="download (4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5181600"/>
            <a:ext cx="730332" cy="1371600"/>
          </a:xfrm>
          <a:prstGeom prst="rect">
            <a:avLst/>
          </a:prstGeom>
        </p:spPr>
      </p:pic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371600"/>
            <a:ext cx="2519180" cy="1676400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27432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763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পাঠের শিরোনামঃ পাখিদের কথা 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3368842" cy="2667000"/>
          </a:xfrm>
          <a:prstGeom prst="rect">
            <a:avLst/>
          </a:prstGeom>
        </p:spPr>
      </p:pic>
      <p:pic>
        <p:nvPicPr>
          <p:cNvPr id="3" name="Picture 2" descr="bful_bird_couples_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4800"/>
            <a:ext cx="3033712" cy="2718429"/>
          </a:xfrm>
          <a:prstGeom prst="rect">
            <a:avLst/>
          </a:prstGeom>
        </p:spPr>
      </p:pic>
      <p:pic>
        <p:nvPicPr>
          <p:cNvPr id="4" name="Picture 3" descr="8697414050_2a3c4bc6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886200"/>
            <a:ext cx="3442741" cy="2100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0874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দোয়েল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048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টিয়া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6096000"/>
            <a:ext cx="1295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ময়না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6096000"/>
            <a:ext cx="373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ময়নার রং কালো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962400"/>
            <a:ext cx="3429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টিয়া সবুজ রঙের পাখি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43000"/>
            <a:ext cx="33528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105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কোকিল বসন্ত কালে ডাকে।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2066925"/>
            <a:ext cx="4762500" cy="2724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029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কাক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5029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কাক এর রং কালো।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175</Words>
  <Application>Microsoft Office PowerPoint</Application>
  <PresentationFormat>On-screen Show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Tauhidul Islam</dc:creator>
  <cp:lastModifiedBy>Md. Tauhidul Islam</cp:lastModifiedBy>
  <cp:revision>153</cp:revision>
  <dcterms:created xsi:type="dcterms:W3CDTF">2006-08-16T00:00:00Z</dcterms:created>
  <dcterms:modified xsi:type="dcterms:W3CDTF">2017-02-06T05:48:01Z</dcterms:modified>
</cp:coreProperties>
</file>