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1" r:id="rId11"/>
    <p:sldId id="272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79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8305800" cy="5638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hCAMA24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6934200" cy="44378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1" y="2077522"/>
            <a:ext cx="69341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 সকাল </a:t>
            </a:r>
            <a:endParaRPr lang="en-US" sz="1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8534400" cy="609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7200" y="762000"/>
            <a:ext cx="8382000" cy="838200"/>
            <a:chOff x="304799" y="609600"/>
            <a:chExt cx="8382000" cy="838200"/>
          </a:xfrm>
        </p:grpSpPr>
        <p:pic>
          <p:nvPicPr>
            <p:cNvPr id="8" name="Picture 7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799" y="648730"/>
              <a:ext cx="838199" cy="799070"/>
            </a:xfrm>
            <a:prstGeom prst="rect">
              <a:avLst/>
            </a:prstGeom>
          </p:spPr>
        </p:pic>
        <p:pic>
          <p:nvPicPr>
            <p:cNvPr id="9" name="Picture 8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799" y="648730"/>
              <a:ext cx="838199" cy="799070"/>
            </a:xfrm>
            <a:prstGeom prst="rect">
              <a:avLst/>
            </a:prstGeom>
          </p:spPr>
        </p:pic>
        <p:pic>
          <p:nvPicPr>
            <p:cNvPr id="10" name="Picture 9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4999" y="609600"/>
              <a:ext cx="838199" cy="799070"/>
            </a:xfrm>
            <a:prstGeom prst="rect">
              <a:avLst/>
            </a:prstGeom>
          </p:spPr>
        </p:pic>
        <p:pic>
          <p:nvPicPr>
            <p:cNvPr id="11" name="Picture 10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6999" y="609600"/>
              <a:ext cx="838199" cy="799070"/>
            </a:xfrm>
            <a:prstGeom prst="rect">
              <a:avLst/>
            </a:prstGeom>
          </p:spPr>
        </p:pic>
        <p:pic>
          <p:nvPicPr>
            <p:cNvPr id="12" name="Picture 11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81399" y="609600"/>
              <a:ext cx="838199" cy="799070"/>
            </a:xfrm>
            <a:prstGeom prst="rect">
              <a:avLst/>
            </a:prstGeom>
          </p:spPr>
        </p:pic>
        <p:pic>
          <p:nvPicPr>
            <p:cNvPr id="13" name="Picture 12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19599" y="609600"/>
              <a:ext cx="838199" cy="799070"/>
            </a:xfrm>
            <a:prstGeom prst="rect">
              <a:avLst/>
            </a:prstGeom>
          </p:spPr>
        </p:pic>
        <p:pic>
          <p:nvPicPr>
            <p:cNvPr id="14" name="Picture 13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5399" y="609600"/>
              <a:ext cx="838199" cy="799070"/>
            </a:xfrm>
            <a:prstGeom prst="rect">
              <a:avLst/>
            </a:prstGeom>
          </p:spPr>
        </p:pic>
        <p:pic>
          <p:nvPicPr>
            <p:cNvPr id="15" name="Picture 14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91199" y="609600"/>
              <a:ext cx="838199" cy="799070"/>
            </a:xfrm>
            <a:prstGeom prst="rect">
              <a:avLst/>
            </a:prstGeom>
          </p:spPr>
        </p:pic>
        <p:pic>
          <p:nvPicPr>
            <p:cNvPr id="16" name="Picture 15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77000" y="609600"/>
              <a:ext cx="838199" cy="799070"/>
            </a:xfrm>
            <a:prstGeom prst="rect">
              <a:avLst/>
            </a:prstGeom>
          </p:spPr>
        </p:pic>
        <p:pic>
          <p:nvPicPr>
            <p:cNvPr id="17" name="Picture 16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2800" y="609600"/>
              <a:ext cx="838199" cy="799070"/>
            </a:xfrm>
            <a:prstGeom prst="rect">
              <a:avLst/>
            </a:prstGeom>
          </p:spPr>
        </p:pic>
        <p:pic>
          <p:nvPicPr>
            <p:cNvPr id="18" name="Picture 17" descr="lp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48600" y="609600"/>
              <a:ext cx="838199" cy="79907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366712" y="3548063"/>
            <a:ext cx="5881688" cy="1023937"/>
            <a:chOff x="457200" y="2481263"/>
            <a:chExt cx="5881688" cy="1023937"/>
          </a:xfrm>
        </p:grpSpPr>
        <p:pic>
          <p:nvPicPr>
            <p:cNvPr id="19" name="Picture 18" descr="imagdfgh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2481263"/>
              <a:ext cx="852488" cy="1023937"/>
            </a:xfrm>
            <a:prstGeom prst="rect">
              <a:avLst/>
            </a:prstGeom>
          </p:spPr>
        </p:pic>
        <p:pic>
          <p:nvPicPr>
            <p:cNvPr id="20" name="Picture 19" descr="imagdfgh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5400" y="2481263"/>
              <a:ext cx="852488" cy="1023937"/>
            </a:xfrm>
            <a:prstGeom prst="rect">
              <a:avLst/>
            </a:prstGeom>
          </p:spPr>
        </p:pic>
        <p:pic>
          <p:nvPicPr>
            <p:cNvPr id="21" name="Picture 20" descr="imagdfgh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0" y="2481263"/>
              <a:ext cx="852488" cy="1023937"/>
            </a:xfrm>
            <a:prstGeom prst="rect">
              <a:avLst/>
            </a:prstGeom>
          </p:spPr>
        </p:pic>
        <p:pic>
          <p:nvPicPr>
            <p:cNvPr id="22" name="Picture 21" descr="imagdfgh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33600" y="2481263"/>
              <a:ext cx="852488" cy="1023937"/>
            </a:xfrm>
            <a:prstGeom prst="rect">
              <a:avLst/>
            </a:prstGeom>
          </p:spPr>
        </p:pic>
        <p:pic>
          <p:nvPicPr>
            <p:cNvPr id="23" name="Picture 22" descr="imagdfgh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71800" y="2481263"/>
              <a:ext cx="852488" cy="1023937"/>
            </a:xfrm>
            <a:prstGeom prst="rect">
              <a:avLst/>
            </a:prstGeom>
          </p:spPr>
        </p:pic>
        <p:pic>
          <p:nvPicPr>
            <p:cNvPr id="24" name="Picture 23" descr="imagdfgh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0" y="2481263"/>
              <a:ext cx="852488" cy="1023937"/>
            </a:xfrm>
            <a:prstGeom prst="rect">
              <a:avLst/>
            </a:prstGeom>
          </p:spPr>
        </p:pic>
        <p:pic>
          <p:nvPicPr>
            <p:cNvPr id="25" name="Picture 24" descr="imagdfgh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48200" y="2481263"/>
              <a:ext cx="852488" cy="1023937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762000" y="5105400"/>
            <a:ext cx="7620000" cy="1371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গাণিতিক বাক্যে আমরা লিখি</a:t>
            </a:r>
          </a:p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১১ - ৭ = ৪ 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38100" y="24765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838994" y="2438400"/>
            <a:ext cx="15232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1638300" y="2476499"/>
            <a:ext cx="1600203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439194" y="2437606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352800" y="2438400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191000" y="2438400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4914106" y="2400300"/>
            <a:ext cx="14485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19800" y="533400"/>
            <a:ext cx="27432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781800" y="1981200"/>
            <a:ext cx="1600200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বেশি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৪ টি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৪ টি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47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200" y="609600"/>
            <a:ext cx="8153400" cy="1676400"/>
            <a:chOff x="457201" y="762000"/>
            <a:chExt cx="8458199" cy="1676400"/>
          </a:xfrm>
        </p:grpSpPr>
        <p:pic>
          <p:nvPicPr>
            <p:cNvPr id="3" name="Picture 2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1" y="762000"/>
              <a:ext cx="990599" cy="838200"/>
            </a:xfrm>
            <a:prstGeom prst="rect">
              <a:avLst/>
            </a:prstGeom>
          </p:spPr>
        </p:pic>
        <p:pic>
          <p:nvPicPr>
            <p:cNvPr id="5" name="Picture 4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7149" y="1600200"/>
              <a:ext cx="990599" cy="838200"/>
            </a:xfrm>
            <a:prstGeom prst="rect">
              <a:avLst/>
            </a:prstGeom>
          </p:spPr>
        </p:pic>
        <p:pic>
          <p:nvPicPr>
            <p:cNvPr id="6" name="Picture 5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85732" y="1600200"/>
              <a:ext cx="990599" cy="838200"/>
            </a:xfrm>
            <a:prstGeom prst="rect">
              <a:avLst/>
            </a:prstGeom>
          </p:spPr>
        </p:pic>
        <p:pic>
          <p:nvPicPr>
            <p:cNvPr id="7" name="Picture 6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55266" y="1600200"/>
              <a:ext cx="990599" cy="838200"/>
            </a:xfrm>
            <a:prstGeom prst="rect">
              <a:avLst/>
            </a:prstGeom>
          </p:spPr>
        </p:pic>
        <p:pic>
          <p:nvPicPr>
            <p:cNvPr id="8" name="Picture 7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1" y="1600200"/>
              <a:ext cx="990599" cy="838200"/>
            </a:xfrm>
            <a:prstGeom prst="rect">
              <a:avLst/>
            </a:prstGeom>
          </p:spPr>
        </p:pic>
        <p:pic>
          <p:nvPicPr>
            <p:cNvPr id="9" name="Picture 8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1" y="762000"/>
              <a:ext cx="990599" cy="838200"/>
            </a:xfrm>
            <a:prstGeom prst="rect">
              <a:avLst/>
            </a:prstGeom>
          </p:spPr>
        </p:pic>
        <p:pic>
          <p:nvPicPr>
            <p:cNvPr id="10" name="Picture 9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762000"/>
              <a:ext cx="990599" cy="838200"/>
            </a:xfrm>
            <a:prstGeom prst="rect">
              <a:avLst/>
            </a:prstGeom>
          </p:spPr>
        </p:pic>
        <p:pic>
          <p:nvPicPr>
            <p:cNvPr id="11" name="Picture 10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62200" y="762000"/>
              <a:ext cx="990599" cy="838200"/>
            </a:xfrm>
            <a:prstGeom prst="rect">
              <a:avLst/>
            </a:prstGeom>
          </p:spPr>
        </p:pic>
        <p:pic>
          <p:nvPicPr>
            <p:cNvPr id="12" name="Picture 11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800" y="762000"/>
              <a:ext cx="990599" cy="838200"/>
            </a:xfrm>
            <a:prstGeom prst="rect">
              <a:avLst/>
            </a:prstGeom>
          </p:spPr>
        </p:pic>
        <p:pic>
          <p:nvPicPr>
            <p:cNvPr id="13" name="Picture 12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3400" y="762000"/>
              <a:ext cx="990599" cy="838200"/>
            </a:xfrm>
            <a:prstGeom prst="rect">
              <a:avLst/>
            </a:prstGeom>
          </p:spPr>
        </p:pic>
        <p:pic>
          <p:nvPicPr>
            <p:cNvPr id="14" name="Picture 13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7800" y="762000"/>
              <a:ext cx="990599" cy="838200"/>
            </a:xfrm>
            <a:prstGeom prst="rect">
              <a:avLst/>
            </a:prstGeom>
          </p:spPr>
        </p:pic>
        <p:pic>
          <p:nvPicPr>
            <p:cNvPr id="15" name="Picture 14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200" y="762000"/>
              <a:ext cx="990599" cy="838200"/>
            </a:xfrm>
            <a:prstGeom prst="rect">
              <a:avLst/>
            </a:prstGeom>
          </p:spPr>
        </p:pic>
        <p:pic>
          <p:nvPicPr>
            <p:cNvPr id="16" name="Picture 15" descr="imagasd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86600" y="762000"/>
              <a:ext cx="990599" cy="838200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533400" y="3886200"/>
            <a:ext cx="4495800" cy="762000"/>
            <a:chOff x="533400" y="3048000"/>
            <a:chExt cx="4495800" cy="762000"/>
          </a:xfrm>
        </p:grpSpPr>
        <p:pic>
          <p:nvPicPr>
            <p:cNvPr id="4" name="Picture 3" descr="indedfg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3071812"/>
              <a:ext cx="762000" cy="714375"/>
            </a:xfrm>
            <a:prstGeom prst="rect">
              <a:avLst/>
            </a:prstGeom>
          </p:spPr>
        </p:pic>
        <p:pic>
          <p:nvPicPr>
            <p:cNvPr id="18" name="Picture 17" descr="indedfg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0" y="3048000"/>
              <a:ext cx="762000" cy="714375"/>
            </a:xfrm>
            <a:prstGeom prst="rect">
              <a:avLst/>
            </a:prstGeom>
          </p:spPr>
        </p:pic>
        <p:pic>
          <p:nvPicPr>
            <p:cNvPr id="19" name="Picture 18" descr="indedfg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3048000"/>
              <a:ext cx="762000" cy="714375"/>
            </a:xfrm>
            <a:prstGeom prst="rect">
              <a:avLst/>
            </a:prstGeom>
          </p:spPr>
        </p:pic>
        <p:pic>
          <p:nvPicPr>
            <p:cNvPr id="20" name="Picture 19" descr="indedfg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9000" y="3095625"/>
              <a:ext cx="762000" cy="714375"/>
            </a:xfrm>
            <a:prstGeom prst="rect">
              <a:avLst/>
            </a:prstGeom>
          </p:spPr>
        </p:pic>
        <p:pic>
          <p:nvPicPr>
            <p:cNvPr id="21" name="Picture 20" descr="indedfg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200" y="3095625"/>
              <a:ext cx="762000" cy="714375"/>
            </a:xfrm>
            <a:prstGeom prst="rect">
              <a:avLst/>
            </a:prstGeom>
          </p:spPr>
        </p:pic>
      </p:grpSp>
      <p:cxnSp>
        <p:nvCxnSpPr>
          <p:cNvPr id="26" name="Straight Arrow Connector 25"/>
          <p:cNvCxnSpPr/>
          <p:nvPr/>
        </p:nvCxnSpPr>
        <p:spPr>
          <a:xfrm rot="5400000">
            <a:off x="76994" y="2590006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2056606" y="2590006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896394" y="2590006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810794" y="2590006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1066006" y="2590006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72200" y="2514600"/>
            <a:ext cx="16002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বেশি ১০ টি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4724400"/>
            <a:ext cx="7620000" cy="1676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গাণিতিক বাক্যে আমরা লিখি</a:t>
            </a:r>
          </a:p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১৩ - ৫ = ৮ 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05400" y="457200"/>
            <a:ext cx="3657600" cy="1981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52400"/>
            <a:ext cx="3124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533400"/>
            <a:ext cx="2057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  ক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533400"/>
            <a:ext cx="2057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 খ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52400" y="1371600"/>
            <a:ext cx="4419600" cy="3962400"/>
            <a:chOff x="152400" y="1371600"/>
            <a:chExt cx="4419600" cy="3962400"/>
          </a:xfrm>
        </p:grpSpPr>
        <p:sp>
          <p:nvSpPr>
            <p:cNvPr id="3" name="Rectangle 2"/>
            <p:cNvSpPr/>
            <p:nvPr/>
          </p:nvSpPr>
          <p:spPr>
            <a:xfrm>
              <a:off x="152400" y="1371600"/>
              <a:ext cx="4419600" cy="3962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57201" y="1524000"/>
              <a:ext cx="4038599" cy="2133600"/>
              <a:chOff x="228601" y="1143000"/>
              <a:chExt cx="4190999" cy="2133600"/>
            </a:xfrm>
          </p:grpSpPr>
          <p:pic>
            <p:nvPicPr>
              <p:cNvPr id="9" name="Picture 8" descr="imagesl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8601" y="1143000"/>
                <a:ext cx="1143000" cy="1066800"/>
              </a:xfrm>
              <a:prstGeom prst="rect">
                <a:avLst/>
              </a:prstGeom>
            </p:spPr>
          </p:pic>
          <p:pic>
            <p:nvPicPr>
              <p:cNvPr id="10" name="Picture 9" descr="imagesl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76600" y="2209800"/>
                <a:ext cx="1143000" cy="1066800"/>
              </a:xfrm>
              <a:prstGeom prst="rect">
                <a:avLst/>
              </a:prstGeom>
            </p:spPr>
          </p:pic>
          <p:pic>
            <p:nvPicPr>
              <p:cNvPr id="11" name="Picture 10" descr="imagesl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95400" y="1143000"/>
                <a:ext cx="1143000" cy="1066800"/>
              </a:xfrm>
              <a:prstGeom prst="rect">
                <a:avLst/>
              </a:prstGeom>
            </p:spPr>
          </p:pic>
          <p:pic>
            <p:nvPicPr>
              <p:cNvPr id="12" name="Picture 11" descr="imagesl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86001" y="1143000"/>
                <a:ext cx="1143000" cy="1066800"/>
              </a:xfrm>
              <a:prstGeom prst="rect">
                <a:avLst/>
              </a:prstGeom>
            </p:spPr>
          </p:pic>
          <p:pic>
            <p:nvPicPr>
              <p:cNvPr id="13" name="Picture 12" descr="imagesl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76600" y="1219200"/>
                <a:ext cx="1143000" cy="1066800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228600" y="3581400"/>
              <a:ext cx="4236615" cy="1613647"/>
              <a:chOff x="228600" y="3491753"/>
              <a:chExt cx="4465215" cy="1613647"/>
            </a:xfrm>
          </p:grpSpPr>
          <p:pic>
            <p:nvPicPr>
              <p:cNvPr id="15" name="Picture 14" descr="imagepms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" y="3527613"/>
                <a:ext cx="927703" cy="815787"/>
              </a:xfrm>
              <a:prstGeom prst="rect">
                <a:avLst/>
              </a:prstGeom>
            </p:spPr>
          </p:pic>
          <p:pic>
            <p:nvPicPr>
              <p:cNvPr id="16" name="Picture 15" descr="imagepms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3800" y="4289611"/>
                <a:ext cx="927705" cy="815789"/>
              </a:xfrm>
              <a:prstGeom prst="rect">
                <a:avLst/>
              </a:prstGeom>
            </p:spPr>
          </p:pic>
          <p:pic>
            <p:nvPicPr>
              <p:cNvPr id="17" name="Picture 16" descr="imagepms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25333" y="3491753"/>
                <a:ext cx="968482" cy="851647"/>
              </a:xfrm>
              <a:prstGeom prst="rect">
                <a:avLst/>
              </a:prstGeom>
            </p:spPr>
          </p:pic>
          <p:pic>
            <p:nvPicPr>
              <p:cNvPr id="18" name="Picture 17" descr="imagepms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4941" y="3505200"/>
                <a:ext cx="953193" cy="838200"/>
              </a:xfrm>
              <a:prstGeom prst="rect">
                <a:avLst/>
              </a:prstGeom>
            </p:spPr>
          </p:pic>
          <p:pic>
            <p:nvPicPr>
              <p:cNvPr id="19" name="Picture 18" descr="imagepms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5993" y="3505200"/>
                <a:ext cx="953191" cy="838200"/>
              </a:xfrm>
              <a:prstGeom prst="rect">
                <a:avLst/>
              </a:prstGeom>
            </p:spPr>
          </p:pic>
          <p:pic>
            <p:nvPicPr>
              <p:cNvPr id="20" name="Picture 19" descr="imagepms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2336" y="3505200"/>
                <a:ext cx="953191" cy="838200"/>
              </a:xfrm>
              <a:prstGeom prst="rect">
                <a:avLst/>
              </a:prstGeom>
            </p:spPr>
          </p:pic>
          <p:pic>
            <p:nvPicPr>
              <p:cNvPr id="21" name="Picture 20" descr="imagepms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95600" y="4352364"/>
                <a:ext cx="856343" cy="753036"/>
              </a:xfrm>
              <a:prstGeom prst="rect">
                <a:avLst/>
              </a:prstGeom>
            </p:spPr>
          </p:pic>
        </p:grpSp>
      </p:grpSp>
      <p:grpSp>
        <p:nvGrpSpPr>
          <p:cNvPr id="39" name="Group 38"/>
          <p:cNvGrpSpPr/>
          <p:nvPr/>
        </p:nvGrpSpPr>
        <p:grpSpPr>
          <a:xfrm>
            <a:off x="4953000" y="1371600"/>
            <a:ext cx="4038600" cy="3962400"/>
            <a:chOff x="4953000" y="1371600"/>
            <a:chExt cx="4038600" cy="3962400"/>
          </a:xfrm>
        </p:grpSpPr>
        <p:sp>
          <p:nvSpPr>
            <p:cNvPr id="4" name="Rectangle 3"/>
            <p:cNvSpPr/>
            <p:nvPr/>
          </p:nvSpPr>
          <p:spPr>
            <a:xfrm>
              <a:off x="4953000" y="1371600"/>
              <a:ext cx="4038600" cy="3962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029200" y="1447800"/>
              <a:ext cx="3886200" cy="1752600"/>
              <a:chOff x="4724400" y="1447800"/>
              <a:chExt cx="4191000" cy="1752600"/>
            </a:xfrm>
          </p:grpSpPr>
          <p:pic>
            <p:nvPicPr>
              <p:cNvPr id="23" name="Picture 22" descr="imagesgr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01001" y="2286001"/>
                <a:ext cx="914399" cy="914399"/>
              </a:xfrm>
              <a:prstGeom prst="rect">
                <a:avLst/>
              </a:prstGeom>
            </p:spPr>
          </p:pic>
          <p:pic>
            <p:nvPicPr>
              <p:cNvPr id="24" name="Picture 23" descr="imagesgr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24400" y="1447801"/>
                <a:ext cx="914399" cy="914399"/>
              </a:xfrm>
              <a:prstGeom prst="rect">
                <a:avLst/>
              </a:prstGeom>
            </p:spPr>
          </p:pic>
          <p:pic>
            <p:nvPicPr>
              <p:cNvPr id="25" name="Picture 24" descr="imagesgr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01001" y="1447800"/>
                <a:ext cx="914399" cy="914399"/>
              </a:xfrm>
              <a:prstGeom prst="rect">
                <a:avLst/>
              </a:prstGeom>
            </p:spPr>
          </p:pic>
          <p:pic>
            <p:nvPicPr>
              <p:cNvPr id="26" name="Picture 25" descr="imagesgr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62600" y="1447801"/>
                <a:ext cx="914399" cy="914399"/>
              </a:xfrm>
              <a:prstGeom prst="rect">
                <a:avLst/>
              </a:prstGeom>
            </p:spPr>
          </p:pic>
          <p:pic>
            <p:nvPicPr>
              <p:cNvPr id="27" name="Picture 26" descr="imagesgr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800" y="1447800"/>
                <a:ext cx="914399" cy="914399"/>
              </a:xfrm>
              <a:prstGeom prst="rect">
                <a:avLst/>
              </a:prstGeom>
            </p:spPr>
          </p:pic>
          <p:pic>
            <p:nvPicPr>
              <p:cNvPr id="28" name="Picture 27" descr="imagesgr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39000" y="1447801"/>
                <a:ext cx="914399" cy="914399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5029200" y="3429000"/>
              <a:ext cx="3505200" cy="762000"/>
              <a:chOff x="5029200" y="3429000"/>
              <a:chExt cx="3505200" cy="762000"/>
            </a:xfrm>
          </p:grpSpPr>
          <p:pic>
            <p:nvPicPr>
              <p:cNvPr id="30" name="Picture 29" descr="imagesfg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29200" y="3429000"/>
                <a:ext cx="762000" cy="762000"/>
              </a:xfrm>
              <a:prstGeom prst="rect">
                <a:avLst/>
              </a:prstGeom>
            </p:spPr>
          </p:pic>
          <p:pic>
            <p:nvPicPr>
              <p:cNvPr id="31" name="Picture 30" descr="imagesfg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81800" y="3429000"/>
                <a:ext cx="762000" cy="762000"/>
              </a:xfrm>
              <a:prstGeom prst="rect">
                <a:avLst/>
              </a:prstGeom>
            </p:spPr>
          </p:pic>
          <p:pic>
            <p:nvPicPr>
              <p:cNvPr id="32" name="Picture 31" descr="imagesfg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72400" y="3429000"/>
                <a:ext cx="762000" cy="762000"/>
              </a:xfrm>
              <a:prstGeom prst="rect">
                <a:avLst/>
              </a:prstGeom>
            </p:spPr>
          </p:pic>
          <p:pic>
            <p:nvPicPr>
              <p:cNvPr id="33" name="Picture 32" descr="imagesfg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43600" y="3429000"/>
                <a:ext cx="762000" cy="762000"/>
              </a:xfrm>
              <a:prstGeom prst="rect">
                <a:avLst/>
              </a:prstGeom>
            </p:spPr>
          </p:pic>
        </p:grpSp>
      </p:grpSp>
      <p:sp>
        <p:nvSpPr>
          <p:cNvPr id="34" name="Rectangle 33"/>
          <p:cNvSpPr/>
          <p:nvPr/>
        </p:nvSpPr>
        <p:spPr>
          <a:xfrm>
            <a:off x="0" y="5334000"/>
            <a:ext cx="4648200" cy="762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ষ্ট্রবেরি থেকে আনারস কয়টা বেশি 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43000" y="6172200"/>
            <a:ext cx="2362200" cy="685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টা বেশি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00600" y="5410200"/>
            <a:ext cx="4114800" cy="762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সবুজ আপেল কয়টা বেশি 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4000" y="6172200"/>
            <a:ext cx="2362200" cy="685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টা বেশি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_1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85800"/>
            <a:ext cx="8069451" cy="5486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533400"/>
            <a:ext cx="8458200" cy="586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3716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সুস্থ থাকুন ভালো থাকুন এই প্রত্যাশায়  বিদায়।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457200"/>
            <a:ext cx="8077200" cy="5867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5800" y="838200"/>
            <a:ext cx="7772400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BD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আক্তার হোসেন</a:t>
            </a:r>
          </a:p>
          <a:p>
            <a:pPr algn="ctr"/>
            <a:r>
              <a:rPr lang="bn-BD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করিমপুর সরকারি প্রাথমিক বিদ্যালয় </a:t>
            </a: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382000" cy="586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_1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8794"/>
            <a:ext cx="7315200" cy="51909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1365171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 – প্রাথমিক গণিত 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শ্রেণী –প্রথম 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অধ্যায় – ৮ 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 -৪০ মিনিট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533400"/>
            <a:ext cx="8229600" cy="563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38400" y="685800"/>
            <a:ext cx="19050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239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2590800"/>
            <a:ext cx="220980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95400" y="2895600"/>
            <a:ext cx="2209800" cy="2895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199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8200" y="1066800"/>
            <a:ext cx="2133600" cy="2819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23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2895600" y="2286000"/>
            <a:ext cx="2286000" cy="2667000"/>
          </a:xfrm>
          <a:prstGeom prst="teardrop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gular Pentagon 8"/>
          <p:cNvSpPr/>
          <p:nvPr/>
        </p:nvSpPr>
        <p:spPr>
          <a:xfrm>
            <a:off x="4038600" y="3048000"/>
            <a:ext cx="2971800" cy="3352800"/>
          </a:xfrm>
          <a:prstGeom prst="pent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6096000" y="533400"/>
            <a:ext cx="2133600" cy="2895600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39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838200"/>
            <a:ext cx="8077200" cy="5257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ardrop 1"/>
          <p:cNvSpPr/>
          <p:nvPr/>
        </p:nvSpPr>
        <p:spPr>
          <a:xfrm>
            <a:off x="762000" y="1066800"/>
            <a:ext cx="7772400" cy="4800600"/>
          </a:xfrm>
          <a:prstGeom prst="teardrop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সংখ্যার তুলনা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 -৪২ ,৪৩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8458200" cy="586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Callout 1"/>
          <p:cNvSpPr/>
          <p:nvPr/>
        </p:nvSpPr>
        <p:spPr>
          <a:xfrm>
            <a:off x="685800" y="685800"/>
            <a:ext cx="7848600" cy="5410200"/>
          </a:xfrm>
          <a:prstGeom prst="wedgeEllipseCallou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১থেকে ২০ পর্যন্ত সংখ্যাগুলোর যেকোনো দুইটি সংখ্যার মধ্যে তুলনা করে বড় ছোট বলতে ও লিখতে পারবে । 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" y="1219200"/>
            <a:ext cx="8229600" cy="1295400"/>
            <a:chOff x="228600" y="304800"/>
            <a:chExt cx="8686800" cy="1295400"/>
          </a:xfrm>
        </p:grpSpPr>
        <p:pic>
          <p:nvPicPr>
            <p:cNvPr id="2" name="Picture 1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304800"/>
              <a:ext cx="1447799" cy="1295400"/>
            </a:xfrm>
            <a:prstGeom prst="rect">
              <a:avLst/>
            </a:prstGeom>
          </p:spPr>
        </p:pic>
        <p:pic>
          <p:nvPicPr>
            <p:cNvPr id="5" name="Picture 4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304800"/>
              <a:ext cx="1447800" cy="1295400"/>
            </a:xfrm>
            <a:prstGeom prst="rect">
              <a:avLst/>
            </a:prstGeom>
          </p:spPr>
        </p:pic>
        <p:pic>
          <p:nvPicPr>
            <p:cNvPr id="6" name="Picture 5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0" y="304800"/>
              <a:ext cx="1295399" cy="1295400"/>
            </a:xfrm>
            <a:prstGeom prst="rect">
              <a:avLst/>
            </a:prstGeom>
          </p:spPr>
        </p:pic>
        <p:pic>
          <p:nvPicPr>
            <p:cNvPr id="7" name="Picture 6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304800"/>
              <a:ext cx="1371600" cy="1295400"/>
            </a:xfrm>
            <a:prstGeom prst="rect">
              <a:avLst/>
            </a:prstGeom>
          </p:spPr>
        </p:pic>
        <p:pic>
          <p:nvPicPr>
            <p:cNvPr id="8" name="Picture 7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0400" y="304800"/>
              <a:ext cx="1371600" cy="1295400"/>
            </a:xfrm>
            <a:prstGeom prst="rect">
              <a:avLst/>
            </a:prstGeom>
          </p:spPr>
        </p:pic>
        <p:pic>
          <p:nvPicPr>
            <p:cNvPr id="9" name="Picture 8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48200" y="304800"/>
              <a:ext cx="1371600" cy="129540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685800" y="3048002"/>
            <a:ext cx="6934200" cy="1981198"/>
            <a:chOff x="228601" y="2590801"/>
            <a:chExt cx="6553199" cy="1523998"/>
          </a:xfrm>
        </p:grpSpPr>
        <p:pic>
          <p:nvPicPr>
            <p:cNvPr id="11" name="Picture 10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1" y="2590801"/>
              <a:ext cx="1600200" cy="1447799"/>
            </a:xfrm>
            <a:prstGeom prst="rect">
              <a:avLst/>
            </a:prstGeom>
          </p:spPr>
        </p:pic>
        <p:pic>
          <p:nvPicPr>
            <p:cNvPr id="12" name="Picture 11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05200" y="2667000"/>
              <a:ext cx="1600200" cy="1447799"/>
            </a:xfrm>
            <a:prstGeom prst="rect">
              <a:avLst/>
            </a:prstGeom>
          </p:spPr>
        </p:pic>
        <p:pic>
          <p:nvPicPr>
            <p:cNvPr id="13" name="Picture 12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1600" y="2667000"/>
              <a:ext cx="1600200" cy="1447799"/>
            </a:xfrm>
            <a:prstGeom prst="rect">
              <a:avLst/>
            </a:prstGeom>
          </p:spPr>
        </p:pic>
        <p:pic>
          <p:nvPicPr>
            <p:cNvPr id="15" name="Picture 14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5000" y="2667000"/>
              <a:ext cx="1600200" cy="1447799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838200" y="5257800"/>
            <a:ext cx="7924800" cy="12192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চিত্রে পাখি বেশি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নাকি ফুল বেশি 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381000"/>
            <a:ext cx="8839200" cy="6172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1981200"/>
            <a:ext cx="8229600" cy="1295400"/>
            <a:chOff x="228600" y="304800"/>
            <a:chExt cx="8686800" cy="1295400"/>
          </a:xfrm>
        </p:grpSpPr>
        <p:pic>
          <p:nvPicPr>
            <p:cNvPr id="3" name="Picture 2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304800"/>
              <a:ext cx="1447799" cy="1295400"/>
            </a:xfrm>
            <a:prstGeom prst="rect">
              <a:avLst/>
            </a:prstGeom>
          </p:spPr>
        </p:pic>
        <p:pic>
          <p:nvPicPr>
            <p:cNvPr id="4" name="Picture 3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304800"/>
              <a:ext cx="1447800" cy="1295400"/>
            </a:xfrm>
            <a:prstGeom prst="rect">
              <a:avLst/>
            </a:prstGeom>
          </p:spPr>
        </p:pic>
        <p:pic>
          <p:nvPicPr>
            <p:cNvPr id="5" name="Picture 4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0" y="304800"/>
              <a:ext cx="1295399" cy="1295400"/>
            </a:xfrm>
            <a:prstGeom prst="rect">
              <a:avLst/>
            </a:prstGeom>
          </p:spPr>
        </p:pic>
        <p:pic>
          <p:nvPicPr>
            <p:cNvPr id="6" name="Picture 5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304800"/>
              <a:ext cx="1371600" cy="1295400"/>
            </a:xfrm>
            <a:prstGeom prst="rect">
              <a:avLst/>
            </a:prstGeom>
          </p:spPr>
        </p:pic>
        <p:pic>
          <p:nvPicPr>
            <p:cNvPr id="7" name="Picture 6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0400" y="304800"/>
              <a:ext cx="1371600" cy="1295400"/>
            </a:xfrm>
            <a:prstGeom prst="rect">
              <a:avLst/>
            </a:prstGeom>
          </p:spPr>
        </p:pic>
        <p:pic>
          <p:nvPicPr>
            <p:cNvPr id="8" name="Picture 7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48200" y="304800"/>
              <a:ext cx="1371600" cy="12954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304800" y="4724402"/>
            <a:ext cx="7410450" cy="1523998"/>
            <a:chOff x="228601" y="2590801"/>
            <a:chExt cx="8084128" cy="1523998"/>
          </a:xfrm>
        </p:grpSpPr>
        <p:pic>
          <p:nvPicPr>
            <p:cNvPr id="10" name="Picture 9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1" y="2590801"/>
              <a:ext cx="1600200" cy="1447799"/>
            </a:xfrm>
            <a:prstGeom prst="rect">
              <a:avLst/>
            </a:prstGeom>
          </p:spPr>
        </p:pic>
        <p:pic>
          <p:nvPicPr>
            <p:cNvPr id="11" name="Picture 10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70565" y="2667000"/>
              <a:ext cx="1600200" cy="1447799"/>
            </a:xfrm>
            <a:prstGeom prst="rect">
              <a:avLst/>
            </a:prstGeom>
          </p:spPr>
        </p:pic>
        <p:pic>
          <p:nvPicPr>
            <p:cNvPr id="12" name="Picture 11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49983" y="2667000"/>
              <a:ext cx="1600200" cy="1447799"/>
            </a:xfrm>
            <a:prstGeom prst="rect">
              <a:avLst/>
            </a:prstGeom>
          </p:spPr>
        </p:pic>
        <p:pic>
          <p:nvPicPr>
            <p:cNvPr id="13" name="Picture 12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12529" y="2667000"/>
              <a:ext cx="1600200" cy="1447799"/>
            </a:xfrm>
            <a:prstGeom prst="rect">
              <a:avLst/>
            </a:prstGeom>
          </p:spPr>
        </p:pic>
        <p:pic>
          <p:nvPicPr>
            <p:cNvPr id="14" name="Picture 13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5000" y="2667000"/>
              <a:ext cx="1600200" cy="1447799"/>
            </a:xfrm>
            <a:prstGeom prst="rect">
              <a:avLst/>
            </a:prstGeom>
          </p:spPr>
        </p:pic>
      </p:grpSp>
      <p:cxnSp>
        <p:nvCxnSpPr>
          <p:cNvPr id="16" name="Straight Arrow Connector 15"/>
          <p:cNvCxnSpPr/>
          <p:nvPr/>
        </p:nvCxnSpPr>
        <p:spPr>
          <a:xfrm rot="5400000">
            <a:off x="457200" y="4114800"/>
            <a:ext cx="12199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056606" y="4114800"/>
            <a:ext cx="12199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313906" y="4152900"/>
            <a:ext cx="12961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877594" y="4191000"/>
            <a:ext cx="1219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49194" y="4114800"/>
            <a:ext cx="1219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7200" y="457200"/>
            <a:ext cx="82296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পাখি এবং ফুল দাগ টেনে মিল করি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304800"/>
            <a:ext cx="8839200" cy="609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457200"/>
            <a:ext cx="8229600" cy="1295400"/>
            <a:chOff x="228600" y="304800"/>
            <a:chExt cx="8839200" cy="1295400"/>
          </a:xfrm>
        </p:grpSpPr>
        <p:pic>
          <p:nvPicPr>
            <p:cNvPr id="3" name="Picture 2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304800"/>
              <a:ext cx="1447799" cy="1295400"/>
            </a:xfrm>
            <a:prstGeom prst="rect">
              <a:avLst/>
            </a:prstGeom>
          </p:spPr>
        </p:pic>
        <p:pic>
          <p:nvPicPr>
            <p:cNvPr id="4" name="Picture 3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304800"/>
              <a:ext cx="1447800" cy="1295400"/>
            </a:xfrm>
            <a:prstGeom prst="rect">
              <a:avLst/>
            </a:prstGeom>
          </p:spPr>
        </p:pic>
        <p:pic>
          <p:nvPicPr>
            <p:cNvPr id="5" name="Picture 4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0" y="304800"/>
              <a:ext cx="1295399" cy="1295400"/>
            </a:xfrm>
            <a:prstGeom prst="rect">
              <a:avLst/>
            </a:prstGeom>
          </p:spPr>
        </p:pic>
        <p:pic>
          <p:nvPicPr>
            <p:cNvPr id="6" name="Picture 5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304800"/>
              <a:ext cx="1371600" cy="1295400"/>
            </a:xfrm>
            <a:prstGeom prst="rect">
              <a:avLst/>
            </a:prstGeom>
          </p:spPr>
        </p:pic>
        <p:pic>
          <p:nvPicPr>
            <p:cNvPr id="7" name="Picture 6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0400" y="304800"/>
              <a:ext cx="1371600" cy="1295400"/>
            </a:xfrm>
            <a:prstGeom prst="rect">
              <a:avLst/>
            </a:prstGeom>
          </p:spPr>
        </p:pic>
        <p:pic>
          <p:nvPicPr>
            <p:cNvPr id="8" name="Picture 7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48200" y="304800"/>
              <a:ext cx="1371600" cy="12954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57201" y="2895600"/>
            <a:ext cx="7086600" cy="1523998"/>
            <a:chOff x="228601" y="2590801"/>
            <a:chExt cx="8229599" cy="1523998"/>
          </a:xfrm>
        </p:grpSpPr>
        <p:pic>
          <p:nvPicPr>
            <p:cNvPr id="10" name="Picture 9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1" y="2590801"/>
              <a:ext cx="1600200" cy="1447799"/>
            </a:xfrm>
            <a:prstGeom prst="rect">
              <a:avLst/>
            </a:prstGeom>
          </p:spPr>
        </p:pic>
        <p:pic>
          <p:nvPicPr>
            <p:cNvPr id="11" name="Picture 10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05200" y="2667000"/>
              <a:ext cx="1600200" cy="1447799"/>
            </a:xfrm>
            <a:prstGeom prst="rect">
              <a:avLst/>
            </a:prstGeom>
          </p:spPr>
        </p:pic>
        <p:pic>
          <p:nvPicPr>
            <p:cNvPr id="12" name="Picture 11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1600" y="2667000"/>
              <a:ext cx="1600200" cy="1447799"/>
            </a:xfrm>
            <a:prstGeom prst="rect">
              <a:avLst/>
            </a:prstGeom>
          </p:spPr>
        </p:pic>
        <p:pic>
          <p:nvPicPr>
            <p:cNvPr id="13" name="Picture 12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0" y="2667000"/>
              <a:ext cx="1600200" cy="1447799"/>
            </a:xfrm>
            <a:prstGeom prst="rect">
              <a:avLst/>
            </a:prstGeom>
          </p:spPr>
        </p:pic>
        <p:pic>
          <p:nvPicPr>
            <p:cNvPr id="14" name="Picture 13" descr="images_14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5000" y="2667000"/>
              <a:ext cx="1600200" cy="144779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7239000" y="381000"/>
            <a:ext cx="1600200" cy="1447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2000" y="5181600"/>
            <a:ext cx="7620000" cy="1371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গাণিতিক বাক্যে আমরা লিখি</a:t>
            </a:r>
          </a:p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 - ৫ = ১ 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91400" y="1905000"/>
            <a:ext cx="1219200" cy="1295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বেশি </a:t>
            </a: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টি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endCxn id="10" idx="0"/>
          </p:cNvCxnSpPr>
          <p:nvPr/>
        </p:nvCxnSpPr>
        <p:spPr>
          <a:xfrm rot="16200000" flipH="1">
            <a:off x="687389" y="2436812"/>
            <a:ext cx="914399" cy="3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057400" y="24384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467100" y="2400300"/>
            <a:ext cx="838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876800" y="24384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6286500" y="2400300"/>
            <a:ext cx="990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154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106</cp:revision>
  <dcterms:created xsi:type="dcterms:W3CDTF">2006-08-16T00:00:00Z</dcterms:created>
  <dcterms:modified xsi:type="dcterms:W3CDTF">2017-01-09T05:45:04Z</dcterms:modified>
</cp:coreProperties>
</file>