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5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8AC0C-647D-4AE3-8317-60745C89FE56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6BBF6-79F5-49D9-B6CD-470A93635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6BBF6-79F5-49D9-B6CD-470A93635E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5367-425D-450E-8E48-266FB4AA81E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1C16-0C71-4E19-BA82-BA7F0FB4E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md.sharifulislam@yahoo.com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14" name="TextBox 13"/>
          <p:cNvSpPr txBox="1"/>
          <p:nvPr/>
        </p:nvSpPr>
        <p:spPr>
          <a:xfrm flipH="1">
            <a:off x="1676400" y="457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6087" y="5305961"/>
            <a:ext cx="3839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90600" y="1447800"/>
            <a:ext cx="7581900" cy="3810000"/>
            <a:chOff x="762000" y="1676400"/>
            <a:chExt cx="7581900" cy="3810000"/>
          </a:xfrm>
        </p:grpSpPr>
        <p:pic>
          <p:nvPicPr>
            <p:cNvPr id="16" name="Picture 15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1752600"/>
              <a:ext cx="3848100" cy="3733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 descr="1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76400"/>
              <a:ext cx="3800475" cy="3771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369169"/>
            <a:ext cx="3052997" cy="203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26.jpg"/>
          <p:cNvPicPr>
            <a:picLocks noChangeAspect="1"/>
          </p:cNvPicPr>
          <p:nvPr/>
        </p:nvPicPr>
        <p:blipFill>
          <a:blip r:embed="rId5"/>
          <a:srcRect b="7843"/>
          <a:stretch>
            <a:fillRect/>
          </a:stretch>
        </p:blipFill>
        <p:spPr>
          <a:xfrm>
            <a:off x="762000" y="533400"/>
            <a:ext cx="75438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5029200" y="5257800"/>
            <a:ext cx="3304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অধিকার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4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4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4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4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4" name="Rounded Rectangle 3"/>
          <p:cNvSpPr/>
          <p:nvPr/>
        </p:nvSpPr>
        <p:spPr>
          <a:xfrm>
            <a:off x="533400" y="4495800"/>
            <a:ext cx="8166614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সংখ্যালঘু ও ক্ষুদ্র জাতির শিশুদের নিজস্ব সংস্কৃতি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30.jpg"/>
          <p:cNvPicPr>
            <a:picLocks noChangeAspect="1"/>
          </p:cNvPicPr>
          <p:nvPr/>
        </p:nvPicPr>
        <p:blipFill>
          <a:blip r:embed="rId5"/>
          <a:srcRect b="10000"/>
          <a:stretch>
            <a:fillRect/>
          </a:stretch>
        </p:blipFill>
        <p:spPr>
          <a:xfrm>
            <a:off x="533400" y="914400"/>
            <a:ext cx="3810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15.jpg"/>
          <p:cNvPicPr>
            <a:picLocks noChangeAspect="1"/>
          </p:cNvPicPr>
          <p:nvPr/>
        </p:nvPicPr>
        <p:blipFill>
          <a:blip r:embed="rId6"/>
          <a:srcRect b="9344"/>
          <a:stretch>
            <a:fillRect/>
          </a:stretch>
        </p:blipFill>
        <p:spPr>
          <a:xfrm>
            <a:off x="4648200" y="914400"/>
            <a:ext cx="4114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14" name="Rectangle 13"/>
          <p:cNvSpPr/>
          <p:nvPr/>
        </p:nvSpPr>
        <p:spPr>
          <a:xfrm>
            <a:off x="1143000" y="3200400"/>
            <a:ext cx="680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অন্যায় কাজে ব্যবহার না করা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7" y="457200"/>
            <a:ext cx="4741333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886200"/>
            <a:ext cx="4648200" cy="2585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13" name="Round Diagonal Corner Rectangle 12"/>
          <p:cNvSpPr/>
          <p:nvPr/>
        </p:nvSpPr>
        <p:spPr>
          <a:xfrm>
            <a:off x="533400" y="4724400"/>
            <a:ext cx="8153400" cy="9144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কাজ থেকে শিশুকে বিরত রাখতে হবে।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399"/>
            <a:ext cx="3962399" cy="274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990600"/>
            <a:ext cx="4059836" cy="2691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13" name="Rounded Rectangle 12"/>
          <p:cNvSpPr/>
          <p:nvPr/>
        </p:nvSpPr>
        <p:spPr>
          <a:xfrm>
            <a:off x="457200" y="5562600"/>
            <a:ext cx="8166614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 বস্ত্র, বাসস্থান, শিক্ষা ও চিকিৎসার সুযোগ নিশ্চিতকরণ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33400"/>
            <a:ext cx="4267200" cy="2426970"/>
          </a:xfrm>
          <a:prstGeom prst="rect">
            <a:avLst/>
          </a:prstGeom>
        </p:spPr>
      </p:pic>
      <p:pic>
        <p:nvPicPr>
          <p:cNvPr id="16" name="Picture 15" descr="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33400"/>
            <a:ext cx="3810000" cy="2362200"/>
          </a:xfrm>
          <a:prstGeom prst="rect">
            <a:avLst/>
          </a:prstGeom>
        </p:spPr>
      </p:pic>
      <p:pic>
        <p:nvPicPr>
          <p:cNvPr id="18" name="Picture 17" descr="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971800"/>
            <a:ext cx="4191000" cy="2463800"/>
          </a:xfrm>
          <a:prstGeom prst="rect">
            <a:avLst/>
          </a:prstGeom>
        </p:spPr>
      </p:pic>
      <p:pic>
        <p:nvPicPr>
          <p:cNvPr id="20" name="Picture 19" descr="3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971800"/>
            <a:ext cx="3810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13" name="Rectangle 12"/>
          <p:cNvSpPr/>
          <p:nvPr/>
        </p:nvSpPr>
        <p:spPr>
          <a:xfrm>
            <a:off x="1447800" y="533400"/>
            <a:ext cx="61722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জাতিসঙ্ঘ ঘোষিত শিশু অধিকার সনদ  অনু্যায়ী </a:t>
            </a:r>
          </a:p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 অধিকারগুলো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200" y="1828800"/>
            <a:ext cx="609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2057400"/>
            <a:ext cx="2049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অধিকার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9200" y="3276600"/>
            <a:ext cx="6096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3244334"/>
            <a:ext cx="303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অন্যায় কাজে ব্যবহার না করা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19200" y="4724400"/>
            <a:ext cx="609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48200" y="4648200"/>
            <a:ext cx="31614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কাজ থেকে শিশুকে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বিরত রাখতে হবে।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4" name="TextBox 3"/>
          <p:cNvSpPr txBox="1"/>
          <p:nvPr/>
        </p:nvSpPr>
        <p:spPr>
          <a:xfrm>
            <a:off x="2743200" y="609600"/>
            <a:ext cx="387958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 অধিকারের তালিকা তৈরী কর। 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05000"/>
            <a:ext cx="594359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3200400" y="5334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191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শিশু কারা?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অধিকার মানুষকে কি দেয়?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জাতিসঙ্ঘ ঘোষিত শিশু অধিকার সনদ অনুযায়ী তুমি কোন অধিকার হতে বঞ্চিত?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76400"/>
            <a:ext cx="424429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1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7" name="Rectangle 6"/>
          <p:cNvSpPr/>
          <p:nvPr/>
        </p:nvSpPr>
        <p:spPr>
          <a:xfrm>
            <a:off x="3429000" y="2895600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91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# তোমার এলাকার শিশু অধিকার পরিস্থিতি তোমার </a:t>
            </a: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নিজ অভিজ্ঞতার আলোকে বর্নণা কর।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609600"/>
            <a:ext cx="234315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838200"/>
            <a:ext cx="7089844" cy="4267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057400" y="5410200"/>
            <a:ext cx="53431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6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60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6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4038600" y="21336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712109" y="1608892"/>
            <a:ext cx="3227882" cy="533400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5351693" y="1455813"/>
            <a:ext cx="3070552" cy="3978103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যষ্ঠ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Pic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66092"/>
            <a:ext cx="1752600" cy="213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33400" y="3979029"/>
            <a:ext cx="3733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11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1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4504492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(কম্পিউটার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52600" y="5475982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সুজানগর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5124272"/>
            <a:ext cx="426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কাঞ্চন</a:t>
            </a:r>
            <a:r>
              <a:rPr lang="en-US" sz="2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spc="50" dirty="0">
              <a:ln w="11430"/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5876092"/>
            <a:ext cx="426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/>
              </a:rPr>
              <a:t>md.sharifulislam</a:t>
            </a:r>
            <a:r>
              <a:rPr lang="en-US" sz="1200" dirty="0">
                <a:solidFill>
                  <a:srgbClr val="002060"/>
                </a:solidFill>
              </a:rPr>
              <a:t>11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5"/>
              </a:rPr>
              <a:t>@yahoo.com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000" dirty="0">
                <a:solidFill>
                  <a:srgbClr val="CCCC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</a:t>
            </a:r>
            <a:r>
              <a:rPr lang="bn-IN" sz="20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মোবাইল নং- ০১৭৪৩৯২৭৭৮৮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26867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52800" y="457200"/>
            <a:ext cx="2475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390900" y="3771900"/>
            <a:ext cx="3276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  <p:bldP spid="15" grpId="0"/>
      <p:bldP spid="1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6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4" name="TextBox 3"/>
          <p:cNvSpPr txBox="1"/>
          <p:nvPr/>
        </p:nvSpPr>
        <p:spPr>
          <a:xfrm>
            <a:off x="1676400" y="533400"/>
            <a:ext cx="5944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ছবিগুলো দেখে চিন্তা করে বলি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3962400" cy="2360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14800"/>
            <a:ext cx="38862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1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371600"/>
            <a:ext cx="396240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4114800"/>
            <a:ext cx="3810000" cy="21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066800"/>
            <a:ext cx="5486400" cy="51349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5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5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5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5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4" name="TextBox 3"/>
          <p:cNvSpPr txBox="1"/>
          <p:nvPr/>
        </p:nvSpPr>
        <p:spPr>
          <a:xfrm>
            <a:off x="1600200" y="609600"/>
            <a:ext cx="57912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8400" y="2590800"/>
          <a:ext cx="889000" cy="762000"/>
        </p:xfrm>
        <a:graphic>
          <a:graphicData uri="http://schemas.openxmlformats.org/presentationml/2006/ole">
            <p:oleObj spid="_x0000_s1027" name="Packager Shell Object" showAsIcon="1" r:id="rId6" imgW="889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4" name="TextBox 3"/>
          <p:cNvSpPr txBox="1"/>
          <p:nvPr/>
        </p:nvSpPr>
        <p:spPr>
          <a:xfrm>
            <a:off x="1066800" y="685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বিষয়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486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অধিকার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52600"/>
            <a:ext cx="7086600" cy="3543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0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pic>
        <p:nvPicPr>
          <p:cNvPr id="7" name="Picture 6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263509"/>
            <a:ext cx="2438400" cy="2384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743200" y="457200"/>
            <a:ext cx="3916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447800"/>
            <a:ext cx="558518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648200"/>
            <a:ext cx="7354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জাতিসঙ্ঘ ঘোষিত শিশু অধিকার সনদ  অনু্যায়ী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শিশুর অধিকারগুলো বর্নণা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953000"/>
            <a:ext cx="6620723" cy="120032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 জীবন বড়দের উপর নির্ভরশীল এবং </a:t>
            </a:r>
          </a:p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 অধিকার তাদেরই নিশ্চিত করতে হবে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pic>
        <p:nvPicPr>
          <p:cNvPr id="14" name="Picture 13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85800"/>
            <a:ext cx="7620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4" name="TextBox 3"/>
          <p:cNvSpPr txBox="1"/>
          <p:nvPr/>
        </p:nvSpPr>
        <p:spPr>
          <a:xfrm>
            <a:off x="533400" y="5410200"/>
            <a:ext cx="816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শিশু হিসেবে সমাজ, রাষ্ট্র এমনকি বিশ্বের কাছে তাদের কিছু অধিকার 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33400"/>
            <a:ext cx="6172466" cy="484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030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7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 flipV="1">
              <a:off x="7924800" y="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flipV="1">
              <a:off x="0" y="4876800"/>
              <a:ext cx="1219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3"/>
            <a:srcRect l="34000" t="20667" r="31332" b="23334"/>
            <a:stretch>
              <a:fillRect/>
            </a:stretch>
          </p:blipFill>
          <p:spPr bwMode="auto">
            <a:xfrm rot="10800000">
              <a:off x="7924800" y="4876800"/>
              <a:ext cx="1219200" cy="198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524694"/>
              <a:ext cx="6781800" cy="19497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92295" y="3255905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11029" y="3356971"/>
              <a:ext cx="3225266" cy="16892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</p:grpSp>
      <p:sp>
        <p:nvSpPr>
          <p:cNvPr id="4" name="TextBox 3"/>
          <p:cNvSpPr txBox="1"/>
          <p:nvPr/>
        </p:nvSpPr>
        <p:spPr>
          <a:xfrm>
            <a:off x="457200" y="5029200"/>
            <a:ext cx="82296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জাতিসংঘ শিশুদের জন্য ১৯৮৯ সালের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 নভেম্বর শিশু অধিকার সনদ প্রনয়ন 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57200"/>
            <a:ext cx="6629400" cy="44152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233</Words>
  <Application>Microsoft Office PowerPoint</Application>
  <PresentationFormat>On-screen Show (4:3)</PresentationFormat>
  <Paragraphs>52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Sharif</dc:creator>
  <cp:lastModifiedBy>Sharif</cp:lastModifiedBy>
  <cp:revision>26</cp:revision>
  <dcterms:created xsi:type="dcterms:W3CDTF">2017-05-31T04:20:04Z</dcterms:created>
  <dcterms:modified xsi:type="dcterms:W3CDTF">2017-06-09T05:06:10Z</dcterms:modified>
</cp:coreProperties>
</file>